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handoutMasterIdLst>
    <p:handoutMasterId r:id="rId32"/>
  </p:handoutMasterIdLst>
  <p:sldIdLst>
    <p:sldId id="256" r:id="rId2"/>
    <p:sldId id="258" r:id="rId3"/>
    <p:sldId id="257" r:id="rId4"/>
    <p:sldId id="259" r:id="rId5"/>
    <p:sldId id="260" r:id="rId6"/>
    <p:sldId id="261" r:id="rId7"/>
    <p:sldId id="272" r:id="rId8"/>
    <p:sldId id="273" r:id="rId9"/>
    <p:sldId id="274" r:id="rId10"/>
    <p:sldId id="275" r:id="rId11"/>
    <p:sldId id="262" r:id="rId12"/>
    <p:sldId id="271" r:id="rId13"/>
    <p:sldId id="263" r:id="rId14"/>
    <p:sldId id="264" r:id="rId15"/>
    <p:sldId id="265" r:id="rId16"/>
    <p:sldId id="266" r:id="rId17"/>
    <p:sldId id="267" r:id="rId18"/>
    <p:sldId id="269" r:id="rId19"/>
    <p:sldId id="268" r:id="rId20"/>
    <p:sldId id="282" r:id="rId21"/>
    <p:sldId id="285" r:id="rId22"/>
    <p:sldId id="290" r:id="rId23"/>
    <p:sldId id="278" r:id="rId24"/>
    <p:sldId id="281" r:id="rId25"/>
    <p:sldId id="288" r:id="rId26"/>
    <p:sldId id="279" r:id="rId27"/>
    <p:sldId id="270" r:id="rId28"/>
    <p:sldId id="291" r:id="rId29"/>
    <p:sldId id="28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elle Maurine Nigh" initials="CMN"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1" autoAdjust="0"/>
    <p:restoredTop sz="94388" autoAdjust="0"/>
  </p:normalViewPr>
  <p:slideViewPr>
    <p:cSldViewPr>
      <p:cViewPr>
        <p:scale>
          <a:sx n="78" d="100"/>
          <a:sy n="78" d="100"/>
        </p:scale>
        <p:origin x="-72" y="-192"/>
      </p:cViewPr>
      <p:guideLst>
        <p:guide orient="horz" pos="2160"/>
        <p:guide pos="2880"/>
      </p:guideLst>
    </p:cSldViewPr>
  </p:slideViewPr>
  <p:outlineViewPr>
    <p:cViewPr>
      <p:scale>
        <a:sx n="33" d="100"/>
        <a:sy n="33" d="100"/>
      </p:scale>
      <p:origin x="0" y="22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DE9E6-88AC-44FD-9839-70B9F79CFC12}"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6AE688ED-AA6B-421A-8F89-83D4408687EF}">
      <dgm:prSet/>
      <dgm:spPr/>
      <dgm:t>
        <a:bodyPr/>
        <a:lstStyle/>
        <a:p>
          <a:pPr rtl="0"/>
          <a:r>
            <a:rPr lang="en-US" dirty="0" smtClean="0"/>
            <a:t>V.P. of Leadership </a:t>
          </a:r>
          <a:endParaRPr lang="en-US" dirty="0"/>
        </a:p>
      </dgm:t>
    </dgm:pt>
    <dgm:pt modelId="{E6631B0A-1ECB-45C1-91C7-0524450A3D16}" type="parTrans" cxnId="{31754D44-16D8-4B7F-B9AA-5DA362430C8E}">
      <dgm:prSet/>
      <dgm:spPr/>
      <dgm:t>
        <a:bodyPr/>
        <a:lstStyle/>
        <a:p>
          <a:endParaRPr lang="en-US"/>
        </a:p>
      </dgm:t>
    </dgm:pt>
    <dgm:pt modelId="{FD73847E-C33C-4AEE-9713-A7128F3F6AE3}" type="sibTrans" cxnId="{31754D44-16D8-4B7F-B9AA-5DA362430C8E}">
      <dgm:prSet/>
      <dgm:spPr/>
      <dgm:t>
        <a:bodyPr/>
        <a:lstStyle/>
        <a:p>
          <a:endParaRPr lang="en-US"/>
        </a:p>
      </dgm:t>
    </dgm:pt>
    <dgm:pt modelId="{7B7B4D20-1DD0-4B45-A154-BFFD548E3816}">
      <dgm:prSet/>
      <dgm:spPr/>
      <dgm:t>
        <a:bodyPr/>
        <a:lstStyle/>
        <a:p>
          <a:pPr rtl="0"/>
          <a:r>
            <a:rPr lang="en-US" dirty="0" smtClean="0"/>
            <a:t>V.P. of Scholarship</a:t>
          </a:r>
          <a:endParaRPr lang="en-US" dirty="0"/>
        </a:p>
      </dgm:t>
    </dgm:pt>
    <dgm:pt modelId="{12D7EC75-7643-46EB-945A-18661FA23D35}" type="parTrans" cxnId="{EC493413-43CD-4C6B-AB30-C2C8DB911D7C}">
      <dgm:prSet/>
      <dgm:spPr/>
      <dgm:t>
        <a:bodyPr/>
        <a:lstStyle/>
        <a:p>
          <a:endParaRPr lang="en-US"/>
        </a:p>
      </dgm:t>
    </dgm:pt>
    <dgm:pt modelId="{3B82F3C3-E788-4584-AF60-2C7FDA06FB57}" type="sibTrans" cxnId="{EC493413-43CD-4C6B-AB30-C2C8DB911D7C}">
      <dgm:prSet/>
      <dgm:spPr/>
      <dgm:t>
        <a:bodyPr/>
        <a:lstStyle/>
        <a:p>
          <a:endParaRPr lang="en-US"/>
        </a:p>
      </dgm:t>
    </dgm:pt>
    <dgm:pt modelId="{59D19198-4D7C-4391-A41A-8096A2AF431D}">
      <dgm:prSet/>
      <dgm:spPr/>
      <dgm:t>
        <a:bodyPr/>
        <a:lstStyle/>
        <a:p>
          <a:pPr rtl="0"/>
          <a:r>
            <a:rPr lang="en-US" dirty="0" smtClean="0"/>
            <a:t>V.P. of Service</a:t>
          </a:r>
          <a:endParaRPr lang="en-US" dirty="0"/>
        </a:p>
      </dgm:t>
    </dgm:pt>
    <dgm:pt modelId="{B1841D8B-1AD8-46E5-8063-82074F48C418}" type="parTrans" cxnId="{C6B916A5-B31B-404D-A04F-613F9CE04576}">
      <dgm:prSet/>
      <dgm:spPr/>
      <dgm:t>
        <a:bodyPr/>
        <a:lstStyle/>
        <a:p>
          <a:endParaRPr lang="en-US"/>
        </a:p>
      </dgm:t>
    </dgm:pt>
    <dgm:pt modelId="{24A02121-FF25-4201-A6E9-65A57C219A0F}" type="sibTrans" cxnId="{C6B916A5-B31B-404D-A04F-613F9CE04576}">
      <dgm:prSet/>
      <dgm:spPr/>
      <dgm:t>
        <a:bodyPr/>
        <a:lstStyle/>
        <a:p>
          <a:endParaRPr lang="en-US"/>
        </a:p>
      </dgm:t>
    </dgm:pt>
    <dgm:pt modelId="{1D29A26A-13AA-480E-B284-6E0573AE3B0E}">
      <dgm:prSet/>
      <dgm:spPr/>
      <dgm:t>
        <a:bodyPr/>
        <a:lstStyle/>
        <a:p>
          <a:pPr rtl="0"/>
          <a:r>
            <a:rPr lang="en-US" dirty="0" smtClean="0"/>
            <a:t>V.P. of Fellowship</a:t>
          </a:r>
          <a:endParaRPr lang="en-US" dirty="0"/>
        </a:p>
      </dgm:t>
    </dgm:pt>
    <dgm:pt modelId="{C6F13255-EB96-499D-A006-A5336667D816}" type="parTrans" cxnId="{EE1D239B-7CE9-4F1B-9B5C-71C81B1E797A}">
      <dgm:prSet/>
      <dgm:spPr/>
      <dgm:t>
        <a:bodyPr/>
        <a:lstStyle/>
        <a:p>
          <a:endParaRPr lang="en-US"/>
        </a:p>
      </dgm:t>
    </dgm:pt>
    <dgm:pt modelId="{B46350FC-6E29-49ED-95C6-5B30ECEB800B}" type="sibTrans" cxnId="{EE1D239B-7CE9-4F1B-9B5C-71C81B1E797A}">
      <dgm:prSet/>
      <dgm:spPr/>
      <dgm:t>
        <a:bodyPr/>
        <a:lstStyle/>
        <a:p>
          <a:endParaRPr lang="en-US"/>
        </a:p>
      </dgm:t>
    </dgm:pt>
    <dgm:pt modelId="{1F345034-FBF6-401B-A8E4-9B3B191FD7EC}">
      <dgm:prSet/>
      <dgm:spPr/>
      <dgm:t>
        <a:bodyPr/>
        <a:lstStyle/>
        <a:p>
          <a:pPr rtl="0"/>
          <a:r>
            <a:rPr lang="en-US" dirty="0" smtClean="0"/>
            <a:t>V.P. Of Technology</a:t>
          </a:r>
          <a:endParaRPr lang="en-US" dirty="0"/>
        </a:p>
      </dgm:t>
    </dgm:pt>
    <dgm:pt modelId="{79CA1C86-B4BE-44CE-BBF4-2449190E11C6}" type="parTrans" cxnId="{C1C18FD0-039D-4A19-83E2-6B7BE4DC4FCF}">
      <dgm:prSet/>
      <dgm:spPr/>
      <dgm:t>
        <a:bodyPr/>
        <a:lstStyle/>
        <a:p>
          <a:endParaRPr lang="en-US"/>
        </a:p>
      </dgm:t>
    </dgm:pt>
    <dgm:pt modelId="{BCDB1698-B02E-47A4-94D3-9D9C192B4EF4}" type="sibTrans" cxnId="{C1C18FD0-039D-4A19-83E2-6B7BE4DC4FCF}">
      <dgm:prSet/>
      <dgm:spPr/>
      <dgm:t>
        <a:bodyPr/>
        <a:lstStyle/>
        <a:p>
          <a:endParaRPr lang="en-US"/>
        </a:p>
      </dgm:t>
    </dgm:pt>
    <dgm:pt modelId="{F910B3DE-CCAC-447C-A6FA-80739F7BE0F5}">
      <dgm:prSet/>
      <dgm:spPr/>
      <dgm:t>
        <a:bodyPr/>
        <a:lstStyle/>
        <a:p>
          <a:pPr rtl="0"/>
          <a:r>
            <a:rPr lang="en-US" dirty="0" smtClean="0"/>
            <a:t>Historian</a:t>
          </a:r>
          <a:endParaRPr lang="en-US" dirty="0"/>
        </a:p>
      </dgm:t>
    </dgm:pt>
    <dgm:pt modelId="{FFCE2B57-F085-47EA-B355-1D87BA89F373}" type="parTrans" cxnId="{8616E005-7C12-4B0E-94F7-C77F2638A10C}">
      <dgm:prSet/>
      <dgm:spPr/>
      <dgm:t>
        <a:bodyPr/>
        <a:lstStyle/>
        <a:p>
          <a:endParaRPr lang="en-US"/>
        </a:p>
      </dgm:t>
    </dgm:pt>
    <dgm:pt modelId="{2ED496E3-627E-4791-81BC-13DAC252CC4D}" type="sibTrans" cxnId="{8616E005-7C12-4B0E-94F7-C77F2638A10C}">
      <dgm:prSet/>
      <dgm:spPr/>
      <dgm:t>
        <a:bodyPr/>
        <a:lstStyle/>
        <a:p>
          <a:endParaRPr lang="en-US"/>
        </a:p>
      </dgm:t>
    </dgm:pt>
    <dgm:pt modelId="{73F360B2-C70F-49AF-8ECA-575FE9C60800}">
      <dgm:prSet/>
      <dgm:spPr/>
      <dgm:t>
        <a:bodyPr/>
        <a:lstStyle/>
        <a:p>
          <a:pPr rtl="0"/>
          <a:r>
            <a:rPr lang="en-US" dirty="0" smtClean="0"/>
            <a:t>EHA</a:t>
          </a:r>
          <a:endParaRPr lang="en-US" dirty="0"/>
        </a:p>
      </dgm:t>
    </dgm:pt>
    <dgm:pt modelId="{F224E687-09FB-4419-AA39-0624273E99CF}" type="parTrans" cxnId="{5F7C3D25-E839-42F1-9002-4488D7F2B096}">
      <dgm:prSet/>
      <dgm:spPr/>
      <dgm:t>
        <a:bodyPr/>
        <a:lstStyle/>
        <a:p>
          <a:endParaRPr lang="en-US"/>
        </a:p>
      </dgm:t>
    </dgm:pt>
    <dgm:pt modelId="{269866EE-BA42-4999-99A2-5F01B5AFF378}" type="sibTrans" cxnId="{5F7C3D25-E839-42F1-9002-4488D7F2B096}">
      <dgm:prSet/>
      <dgm:spPr/>
      <dgm:t>
        <a:bodyPr/>
        <a:lstStyle/>
        <a:p>
          <a:endParaRPr lang="en-US"/>
        </a:p>
      </dgm:t>
    </dgm:pt>
    <dgm:pt modelId="{7D42ECCF-539B-4B0F-8C53-07C695AB18A1}">
      <dgm:prSet/>
      <dgm:spPr/>
      <dgm:t>
        <a:bodyPr/>
        <a:lstStyle/>
        <a:p>
          <a:pPr rtl="0"/>
          <a:r>
            <a:rPr lang="en-US" dirty="0" smtClean="0"/>
            <a:t>EHA</a:t>
          </a:r>
          <a:endParaRPr lang="en-US" dirty="0"/>
        </a:p>
      </dgm:t>
    </dgm:pt>
    <dgm:pt modelId="{2DFEA374-2874-499F-B6E1-1F8FA294A21E}" type="parTrans" cxnId="{CBC772C6-8CFB-4116-83D5-DF8926746F56}">
      <dgm:prSet/>
      <dgm:spPr/>
      <dgm:t>
        <a:bodyPr/>
        <a:lstStyle/>
        <a:p>
          <a:endParaRPr lang="en-US"/>
        </a:p>
      </dgm:t>
    </dgm:pt>
    <dgm:pt modelId="{BB9E2A68-7F8F-4FEF-A6CC-7B479BD33DCC}" type="sibTrans" cxnId="{CBC772C6-8CFB-4116-83D5-DF8926746F56}">
      <dgm:prSet/>
      <dgm:spPr/>
      <dgm:t>
        <a:bodyPr/>
        <a:lstStyle/>
        <a:p>
          <a:endParaRPr lang="en-US"/>
        </a:p>
      </dgm:t>
    </dgm:pt>
    <dgm:pt modelId="{346DDF6E-B7A9-4921-9693-15144144BA6D}">
      <dgm:prSet/>
      <dgm:spPr/>
      <dgm:t>
        <a:bodyPr/>
        <a:lstStyle/>
        <a:p>
          <a:pPr rtl="0"/>
          <a:r>
            <a:rPr lang="en-US" dirty="0" smtClean="0"/>
            <a:t>EHA</a:t>
          </a:r>
          <a:endParaRPr lang="en-US" dirty="0"/>
        </a:p>
      </dgm:t>
    </dgm:pt>
    <dgm:pt modelId="{EC5A0E6C-6C89-4972-B57C-A1F4961F1FC2}" type="parTrans" cxnId="{918375BB-17B5-414B-B84A-423FBDFE5D1B}">
      <dgm:prSet/>
      <dgm:spPr/>
      <dgm:t>
        <a:bodyPr/>
        <a:lstStyle/>
        <a:p>
          <a:endParaRPr lang="en-US"/>
        </a:p>
      </dgm:t>
    </dgm:pt>
    <dgm:pt modelId="{5356A2BC-0D66-44D1-B7DE-79E70742CE00}" type="sibTrans" cxnId="{918375BB-17B5-414B-B84A-423FBDFE5D1B}">
      <dgm:prSet/>
      <dgm:spPr/>
      <dgm:t>
        <a:bodyPr/>
        <a:lstStyle/>
        <a:p>
          <a:endParaRPr lang="en-US"/>
        </a:p>
      </dgm:t>
    </dgm:pt>
    <dgm:pt modelId="{235AB38D-F033-43E4-8ECC-87915048ABE8}">
      <dgm:prSet/>
      <dgm:spPr/>
      <dgm:t>
        <a:bodyPr/>
        <a:lstStyle/>
        <a:p>
          <a:pPr rtl="0"/>
          <a:r>
            <a:rPr lang="en-US" dirty="0" smtClean="0"/>
            <a:t>EHA</a:t>
          </a:r>
          <a:endParaRPr lang="en-US" dirty="0"/>
        </a:p>
      </dgm:t>
    </dgm:pt>
    <dgm:pt modelId="{8FACD6FF-D4CE-4361-B9FD-CD182D4D8EC8}" type="parTrans" cxnId="{7A0E60C6-838E-47FF-AC57-C2CA8F5AF9D3}">
      <dgm:prSet/>
      <dgm:spPr/>
      <dgm:t>
        <a:bodyPr/>
        <a:lstStyle/>
        <a:p>
          <a:endParaRPr lang="en-US"/>
        </a:p>
      </dgm:t>
    </dgm:pt>
    <dgm:pt modelId="{03AA9886-0B5E-4A53-ACE8-7D158A9B13A0}" type="sibTrans" cxnId="{7A0E60C6-838E-47FF-AC57-C2CA8F5AF9D3}">
      <dgm:prSet/>
      <dgm:spPr/>
      <dgm:t>
        <a:bodyPr/>
        <a:lstStyle/>
        <a:p>
          <a:endParaRPr lang="en-US"/>
        </a:p>
      </dgm:t>
    </dgm:pt>
    <dgm:pt modelId="{B0F6AAC3-128E-425A-9A07-30DE015AA7A1}">
      <dgm:prSet/>
      <dgm:spPr/>
      <dgm:t>
        <a:bodyPr/>
        <a:lstStyle/>
        <a:p>
          <a:pPr rtl="0"/>
          <a:r>
            <a:rPr lang="en-US" dirty="0" smtClean="0"/>
            <a:t>EHA</a:t>
          </a:r>
          <a:endParaRPr lang="en-US" dirty="0"/>
        </a:p>
      </dgm:t>
    </dgm:pt>
    <dgm:pt modelId="{6EF67464-DD4C-43A4-B8B6-8CA78D0EE79C}" type="parTrans" cxnId="{05493DD3-DE37-4003-8B2E-15C42468BB8A}">
      <dgm:prSet/>
      <dgm:spPr/>
      <dgm:t>
        <a:bodyPr/>
        <a:lstStyle/>
        <a:p>
          <a:endParaRPr lang="en-US"/>
        </a:p>
      </dgm:t>
    </dgm:pt>
    <dgm:pt modelId="{1EF80159-0168-46CA-9F3B-BB3DFFDC93DF}" type="sibTrans" cxnId="{05493DD3-DE37-4003-8B2E-15C42468BB8A}">
      <dgm:prSet/>
      <dgm:spPr/>
      <dgm:t>
        <a:bodyPr/>
        <a:lstStyle/>
        <a:p>
          <a:endParaRPr lang="en-US"/>
        </a:p>
      </dgm:t>
    </dgm:pt>
    <dgm:pt modelId="{149E57E5-9FC8-48A4-AA0B-996E9AAEE5B3}">
      <dgm:prSet/>
      <dgm:spPr/>
      <dgm:t>
        <a:bodyPr/>
        <a:lstStyle/>
        <a:p>
          <a:pPr rtl="0"/>
          <a:r>
            <a:rPr lang="en-US" dirty="0" smtClean="0"/>
            <a:t>President</a:t>
          </a:r>
          <a:endParaRPr lang="en-US" dirty="0"/>
        </a:p>
      </dgm:t>
    </dgm:pt>
    <dgm:pt modelId="{0917B656-EB18-4401-9AA8-5F65331612A0}" type="parTrans" cxnId="{C0032C33-083B-4E61-BC85-1FB8A7916027}">
      <dgm:prSet/>
      <dgm:spPr/>
      <dgm:t>
        <a:bodyPr/>
        <a:lstStyle/>
        <a:p>
          <a:endParaRPr lang="en-US"/>
        </a:p>
      </dgm:t>
    </dgm:pt>
    <dgm:pt modelId="{432B60FF-C102-48EE-98EF-C06DE292DBE6}" type="sibTrans" cxnId="{C0032C33-083B-4E61-BC85-1FB8A7916027}">
      <dgm:prSet/>
      <dgm:spPr/>
      <dgm:t>
        <a:bodyPr/>
        <a:lstStyle/>
        <a:p>
          <a:endParaRPr lang="en-US"/>
        </a:p>
      </dgm:t>
    </dgm:pt>
    <dgm:pt modelId="{584DFC1F-EA1F-489E-9382-768E88ECDB36}">
      <dgm:prSet/>
      <dgm:spPr/>
      <dgm:t>
        <a:bodyPr/>
        <a:lstStyle/>
        <a:p>
          <a:pPr rtl="0"/>
          <a:r>
            <a:rPr lang="en-US" dirty="0" smtClean="0"/>
            <a:t>Advisor</a:t>
          </a:r>
          <a:endParaRPr lang="en-US" dirty="0"/>
        </a:p>
      </dgm:t>
    </dgm:pt>
    <dgm:pt modelId="{0F94FCBE-50F7-43E6-8290-501BE2604DA3}" type="parTrans" cxnId="{87612F7A-20DD-4E9C-B622-39F7EC6E6E85}">
      <dgm:prSet/>
      <dgm:spPr/>
      <dgm:t>
        <a:bodyPr/>
        <a:lstStyle/>
        <a:p>
          <a:endParaRPr lang="en-US"/>
        </a:p>
      </dgm:t>
    </dgm:pt>
    <dgm:pt modelId="{2138D35A-0F1A-43B4-A7B6-9E49E7C748A9}" type="sibTrans" cxnId="{87612F7A-20DD-4E9C-B622-39F7EC6E6E85}">
      <dgm:prSet/>
      <dgm:spPr/>
      <dgm:t>
        <a:bodyPr/>
        <a:lstStyle/>
        <a:p>
          <a:endParaRPr lang="en-US"/>
        </a:p>
      </dgm:t>
    </dgm:pt>
    <dgm:pt modelId="{15C9B6EC-AEC3-4B07-B65F-D185FB349213}">
      <dgm:prSet/>
      <dgm:spPr/>
      <dgm:t>
        <a:bodyPr/>
        <a:lstStyle/>
        <a:p>
          <a:pPr rtl="0"/>
          <a:r>
            <a:rPr lang="en-US" dirty="0" smtClean="0"/>
            <a:t>V.P of Public Relations</a:t>
          </a:r>
          <a:endParaRPr lang="en-US" dirty="0"/>
        </a:p>
      </dgm:t>
    </dgm:pt>
    <dgm:pt modelId="{3EB25174-8F73-4828-8D1D-937B0C2690D8}" type="parTrans" cxnId="{15A9AE2E-5971-43DE-BDF7-5A0EF6893CC8}">
      <dgm:prSet/>
      <dgm:spPr/>
    </dgm:pt>
    <dgm:pt modelId="{879B718D-EA08-4073-BFF5-2EEC267E4E1C}" type="sibTrans" cxnId="{15A9AE2E-5971-43DE-BDF7-5A0EF6893CC8}">
      <dgm:prSet/>
      <dgm:spPr/>
    </dgm:pt>
    <dgm:pt modelId="{3BBDA286-FD3E-493B-91DB-41D97F08CA8D}" type="pres">
      <dgm:prSet presAssocID="{EC1DE9E6-88AC-44FD-9839-70B9F79CFC12}" presName="hierChild1" presStyleCnt="0">
        <dgm:presLayoutVars>
          <dgm:orgChart val="1"/>
          <dgm:chPref val="1"/>
          <dgm:dir/>
          <dgm:animOne val="branch"/>
          <dgm:animLvl val="lvl"/>
          <dgm:resizeHandles/>
        </dgm:presLayoutVars>
      </dgm:prSet>
      <dgm:spPr/>
      <dgm:t>
        <a:bodyPr/>
        <a:lstStyle/>
        <a:p>
          <a:endParaRPr lang="en-US"/>
        </a:p>
      </dgm:t>
    </dgm:pt>
    <dgm:pt modelId="{29E0E122-A7B0-4BAD-A206-314CC958AE14}" type="pres">
      <dgm:prSet presAssocID="{584DFC1F-EA1F-489E-9382-768E88ECDB36}" presName="hierRoot1" presStyleCnt="0">
        <dgm:presLayoutVars>
          <dgm:hierBranch val="init"/>
        </dgm:presLayoutVars>
      </dgm:prSet>
      <dgm:spPr/>
      <dgm:t>
        <a:bodyPr/>
        <a:lstStyle/>
        <a:p>
          <a:endParaRPr lang="en-US"/>
        </a:p>
      </dgm:t>
    </dgm:pt>
    <dgm:pt modelId="{24087D49-6D89-42EC-A2A8-04F0F3651D4D}" type="pres">
      <dgm:prSet presAssocID="{584DFC1F-EA1F-489E-9382-768E88ECDB36}" presName="rootComposite1" presStyleCnt="0"/>
      <dgm:spPr/>
      <dgm:t>
        <a:bodyPr/>
        <a:lstStyle/>
        <a:p>
          <a:endParaRPr lang="en-US"/>
        </a:p>
      </dgm:t>
    </dgm:pt>
    <dgm:pt modelId="{B94F9E5B-E00D-4BE1-B59C-8612F6A06605}" type="pres">
      <dgm:prSet presAssocID="{584DFC1F-EA1F-489E-9382-768E88ECDB36}" presName="rootText1" presStyleLbl="node0" presStyleIdx="0" presStyleCnt="2" custLinFactNeighborX="-21398" custLinFactNeighborY="-44421">
        <dgm:presLayoutVars>
          <dgm:chPref val="3"/>
        </dgm:presLayoutVars>
      </dgm:prSet>
      <dgm:spPr/>
      <dgm:t>
        <a:bodyPr/>
        <a:lstStyle/>
        <a:p>
          <a:endParaRPr lang="en-US"/>
        </a:p>
      </dgm:t>
    </dgm:pt>
    <dgm:pt modelId="{BADFA2D7-F6C5-4599-8747-00725E50F62E}" type="pres">
      <dgm:prSet presAssocID="{584DFC1F-EA1F-489E-9382-768E88ECDB36}" presName="rootConnector1" presStyleLbl="node1" presStyleIdx="0" presStyleCnt="0"/>
      <dgm:spPr/>
      <dgm:t>
        <a:bodyPr/>
        <a:lstStyle/>
        <a:p>
          <a:endParaRPr lang="en-US"/>
        </a:p>
      </dgm:t>
    </dgm:pt>
    <dgm:pt modelId="{A7F4509A-FD5C-4BB4-943F-08DA77799D5E}" type="pres">
      <dgm:prSet presAssocID="{584DFC1F-EA1F-489E-9382-768E88ECDB36}" presName="hierChild2" presStyleCnt="0"/>
      <dgm:spPr/>
      <dgm:t>
        <a:bodyPr/>
        <a:lstStyle/>
        <a:p>
          <a:endParaRPr lang="en-US"/>
        </a:p>
      </dgm:t>
    </dgm:pt>
    <dgm:pt modelId="{E49B032D-EDF8-4404-AA3B-992B9E14BFE9}" type="pres">
      <dgm:prSet presAssocID="{584DFC1F-EA1F-489E-9382-768E88ECDB36}" presName="hierChild3" presStyleCnt="0"/>
      <dgm:spPr/>
      <dgm:t>
        <a:bodyPr/>
        <a:lstStyle/>
        <a:p>
          <a:endParaRPr lang="en-US"/>
        </a:p>
      </dgm:t>
    </dgm:pt>
    <dgm:pt modelId="{D7C47D6F-3373-4733-A596-38BFBABB2ED1}" type="pres">
      <dgm:prSet presAssocID="{149E57E5-9FC8-48A4-AA0B-996E9AAEE5B3}" presName="hierRoot1" presStyleCnt="0">
        <dgm:presLayoutVars>
          <dgm:hierBranch val="init"/>
        </dgm:presLayoutVars>
      </dgm:prSet>
      <dgm:spPr/>
      <dgm:t>
        <a:bodyPr/>
        <a:lstStyle/>
        <a:p>
          <a:endParaRPr lang="en-US"/>
        </a:p>
      </dgm:t>
    </dgm:pt>
    <dgm:pt modelId="{6FF8A832-96A9-4B85-AEF5-33516FD26C59}" type="pres">
      <dgm:prSet presAssocID="{149E57E5-9FC8-48A4-AA0B-996E9AAEE5B3}" presName="rootComposite1" presStyleCnt="0"/>
      <dgm:spPr/>
      <dgm:t>
        <a:bodyPr/>
        <a:lstStyle/>
        <a:p>
          <a:endParaRPr lang="en-US"/>
        </a:p>
      </dgm:t>
    </dgm:pt>
    <dgm:pt modelId="{44FB33A4-D3AA-4090-ACE4-DC0714773AE3}" type="pres">
      <dgm:prSet presAssocID="{149E57E5-9FC8-48A4-AA0B-996E9AAEE5B3}" presName="rootText1" presStyleLbl="node0" presStyleIdx="1" presStyleCnt="2">
        <dgm:presLayoutVars>
          <dgm:chPref val="3"/>
        </dgm:presLayoutVars>
      </dgm:prSet>
      <dgm:spPr/>
      <dgm:t>
        <a:bodyPr/>
        <a:lstStyle/>
        <a:p>
          <a:endParaRPr lang="en-US"/>
        </a:p>
      </dgm:t>
    </dgm:pt>
    <dgm:pt modelId="{67774548-2622-4E62-83A5-1583078C5AFC}" type="pres">
      <dgm:prSet presAssocID="{149E57E5-9FC8-48A4-AA0B-996E9AAEE5B3}" presName="rootConnector1" presStyleLbl="node1" presStyleIdx="0" presStyleCnt="0"/>
      <dgm:spPr/>
      <dgm:t>
        <a:bodyPr/>
        <a:lstStyle/>
        <a:p>
          <a:endParaRPr lang="en-US"/>
        </a:p>
      </dgm:t>
    </dgm:pt>
    <dgm:pt modelId="{B9BFFBF6-55D1-4468-B2AB-35B8AAB93D72}" type="pres">
      <dgm:prSet presAssocID="{149E57E5-9FC8-48A4-AA0B-996E9AAEE5B3}" presName="hierChild2" presStyleCnt="0"/>
      <dgm:spPr/>
      <dgm:t>
        <a:bodyPr/>
        <a:lstStyle/>
        <a:p>
          <a:endParaRPr lang="en-US"/>
        </a:p>
      </dgm:t>
    </dgm:pt>
    <dgm:pt modelId="{A4C6D9F0-F4A4-4BDD-8DD3-5A2DE98C6AEF}" type="pres">
      <dgm:prSet presAssocID="{3EB25174-8F73-4828-8D1D-937B0C2690D8}" presName="Name37" presStyleLbl="parChTrans1D2" presStyleIdx="0" presStyleCnt="7"/>
      <dgm:spPr/>
      <dgm:t>
        <a:bodyPr/>
        <a:lstStyle/>
        <a:p>
          <a:endParaRPr lang="en-US"/>
        </a:p>
      </dgm:t>
    </dgm:pt>
    <dgm:pt modelId="{B28CBE61-FE09-4B0F-9C6A-7F8916C5CBDF}" type="pres">
      <dgm:prSet presAssocID="{15C9B6EC-AEC3-4B07-B65F-D185FB349213}" presName="hierRoot2" presStyleCnt="0">
        <dgm:presLayoutVars>
          <dgm:hierBranch val="init"/>
        </dgm:presLayoutVars>
      </dgm:prSet>
      <dgm:spPr/>
      <dgm:t>
        <a:bodyPr/>
        <a:lstStyle/>
        <a:p>
          <a:endParaRPr lang="en-US"/>
        </a:p>
      </dgm:t>
    </dgm:pt>
    <dgm:pt modelId="{D527D704-C4CC-4891-B837-7F06BC8AE8BE}" type="pres">
      <dgm:prSet presAssocID="{15C9B6EC-AEC3-4B07-B65F-D185FB349213}" presName="rootComposite" presStyleCnt="0"/>
      <dgm:spPr/>
      <dgm:t>
        <a:bodyPr/>
        <a:lstStyle/>
        <a:p>
          <a:endParaRPr lang="en-US"/>
        </a:p>
      </dgm:t>
    </dgm:pt>
    <dgm:pt modelId="{E4C1389E-19C0-4D06-A7E3-79E429340A3F}" type="pres">
      <dgm:prSet presAssocID="{15C9B6EC-AEC3-4B07-B65F-D185FB349213}" presName="rootText" presStyleLbl="node2" presStyleIdx="0" presStyleCnt="7">
        <dgm:presLayoutVars>
          <dgm:chPref val="3"/>
        </dgm:presLayoutVars>
      </dgm:prSet>
      <dgm:spPr/>
      <dgm:t>
        <a:bodyPr/>
        <a:lstStyle/>
        <a:p>
          <a:endParaRPr lang="en-US"/>
        </a:p>
      </dgm:t>
    </dgm:pt>
    <dgm:pt modelId="{EB0ABED8-72F5-47B0-BB52-5596188F88F0}" type="pres">
      <dgm:prSet presAssocID="{15C9B6EC-AEC3-4B07-B65F-D185FB349213}" presName="rootConnector" presStyleLbl="node2" presStyleIdx="0" presStyleCnt="7"/>
      <dgm:spPr/>
      <dgm:t>
        <a:bodyPr/>
        <a:lstStyle/>
        <a:p>
          <a:endParaRPr lang="en-US"/>
        </a:p>
      </dgm:t>
    </dgm:pt>
    <dgm:pt modelId="{8935C9AF-999F-4576-A7C6-41FE7AFEECBE}" type="pres">
      <dgm:prSet presAssocID="{15C9B6EC-AEC3-4B07-B65F-D185FB349213}" presName="hierChild4" presStyleCnt="0"/>
      <dgm:spPr/>
      <dgm:t>
        <a:bodyPr/>
        <a:lstStyle/>
        <a:p>
          <a:endParaRPr lang="en-US"/>
        </a:p>
      </dgm:t>
    </dgm:pt>
    <dgm:pt modelId="{B84EF650-8C21-4655-AFC4-22BE62DF64BB}" type="pres">
      <dgm:prSet presAssocID="{15C9B6EC-AEC3-4B07-B65F-D185FB349213}" presName="hierChild5" presStyleCnt="0"/>
      <dgm:spPr/>
      <dgm:t>
        <a:bodyPr/>
        <a:lstStyle/>
        <a:p>
          <a:endParaRPr lang="en-US"/>
        </a:p>
      </dgm:t>
    </dgm:pt>
    <dgm:pt modelId="{98D2954D-D6FC-4DB8-BC5F-7FD07DD3CE2D}" type="pres">
      <dgm:prSet presAssocID="{E6631B0A-1ECB-45C1-91C7-0524450A3D16}" presName="Name37" presStyleLbl="parChTrans1D2" presStyleIdx="1" presStyleCnt="7"/>
      <dgm:spPr/>
      <dgm:t>
        <a:bodyPr/>
        <a:lstStyle/>
        <a:p>
          <a:endParaRPr lang="en-US"/>
        </a:p>
      </dgm:t>
    </dgm:pt>
    <dgm:pt modelId="{14CD9E50-036A-4161-93BD-C2286241AA7D}" type="pres">
      <dgm:prSet presAssocID="{6AE688ED-AA6B-421A-8F89-83D4408687EF}" presName="hierRoot2" presStyleCnt="0">
        <dgm:presLayoutVars>
          <dgm:hierBranch val="init"/>
        </dgm:presLayoutVars>
      </dgm:prSet>
      <dgm:spPr/>
      <dgm:t>
        <a:bodyPr/>
        <a:lstStyle/>
        <a:p>
          <a:endParaRPr lang="en-US"/>
        </a:p>
      </dgm:t>
    </dgm:pt>
    <dgm:pt modelId="{C0A40293-CC5A-4AC2-8E95-4C251A8AC202}" type="pres">
      <dgm:prSet presAssocID="{6AE688ED-AA6B-421A-8F89-83D4408687EF}" presName="rootComposite" presStyleCnt="0"/>
      <dgm:spPr/>
      <dgm:t>
        <a:bodyPr/>
        <a:lstStyle/>
        <a:p>
          <a:endParaRPr lang="en-US"/>
        </a:p>
      </dgm:t>
    </dgm:pt>
    <dgm:pt modelId="{02FC7855-4200-402B-B414-C60F6A085A90}" type="pres">
      <dgm:prSet presAssocID="{6AE688ED-AA6B-421A-8F89-83D4408687EF}" presName="rootText" presStyleLbl="node2" presStyleIdx="1" presStyleCnt="7">
        <dgm:presLayoutVars>
          <dgm:chPref val="3"/>
        </dgm:presLayoutVars>
      </dgm:prSet>
      <dgm:spPr/>
      <dgm:t>
        <a:bodyPr/>
        <a:lstStyle/>
        <a:p>
          <a:endParaRPr lang="en-US"/>
        </a:p>
      </dgm:t>
    </dgm:pt>
    <dgm:pt modelId="{CC52FE83-1FAF-428F-ACE2-F3C76C5C1EC5}" type="pres">
      <dgm:prSet presAssocID="{6AE688ED-AA6B-421A-8F89-83D4408687EF}" presName="rootConnector" presStyleLbl="node2" presStyleIdx="1" presStyleCnt="7"/>
      <dgm:spPr/>
      <dgm:t>
        <a:bodyPr/>
        <a:lstStyle/>
        <a:p>
          <a:endParaRPr lang="en-US"/>
        </a:p>
      </dgm:t>
    </dgm:pt>
    <dgm:pt modelId="{9ABA855F-30EB-49EB-AF6B-83F15B86E961}" type="pres">
      <dgm:prSet presAssocID="{6AE688ED-AA6B-421A-8F89-83D4408687EF}" presName="hierChild4" presStyleCnt="0"/>
      <dgm:spPr/>
      <dgm:t>
        <a:bodyPr/>
        <a:lstStyle/>
        <a:p>
          <a:endParaRPr lang="en-US"/>
        </a:p>
      </dgm:t>
    </dgm:pt>
    <dgm:pt modelId="{1D79CFD1-5B81-41E6-BCC0-4A15B9192345}" type="pres">
      <dgm:prSet presAssocID="{6EF67464-DD4C-43A4-B8B6-8CA78D0EE79C}" presName="Name37" presStyleLbl="parChTrans1D3" presStyleIdx="0" presStyleCnt="5"/>
      <dgm:spPr/>
      <dgm:t>
        <a:bodyPr/>
        <a:lstStyle/>
        <a:p>
          <a:endParaRPr lang="en-US"/>
        </a:p>
      </dgm:t>
    </dgm:pt>
    <dgm:pt modelId="{36E7AB89-9BA3-4461-81AD-5AE791ADE5E3}" type="pres">
      <dgm:prSet presAssocID="{B0F6AAC3-128E-425A-9A07-30DE015AA7A1}" presName="hierRoot2" presStyleCnt="0">
        <dgm:presLayoutVars>
          <dgm:hierBranch val="init"/>
        </dgm:presLayoutVars>
      </dgm:prSet>
      <dgm:spPr/>
      <dgm:t>
        <a:bodyPr/>
        <a:lstStyle/>
        <a:p>
          <a:endParaRPr lang="en-US"/>
        </a:p>
      </dgm:t>
    </dgm:pt>
    <dgm:pt modelId="{8FA3920D-50C3-4F69-8B32-91E7C3B9A1A4}" type="pres">
      <dgm:prSet presAssocID="{B0F6AAC3-128E-425A-9A07-30DE015AA7A1}" presName="rootComposite" presStyleCnt="0"/>
      <dgm:spPr/>
      <dgm:t>
        <a:bodyPr/>
        <a:lstStyle/>
        <a:p>
          <a:endParaRPr lang="en-US"/>
        </a:p>
      </dgm:t>
    </dgm:pt>
    <dgm:pt modelId="{C34B25A0-026A-4C8E-95AC-A4B5123F6A41}" type="pres">
      <dgm:prSet presAssocID="{B0F6AAC3-128E-425A-9A07-30DE015AA7A1}" presName="rootText" presStyleLbl="node3" presStyleIdx="0" presStyleCnt="5">
        <dgm:presLayoutVars>
          <dgm:chPref val="3"/>
        </dgm:presLayoutVars>
      </dgm:prSet>
      <dgm:spPr/>
      <dgm:t>
        <a:bodyPr/>
        <a:lstStyle/>
        <a:p>
          <a:endParaRPr lang="en-US"/>
        </a:p>
      </dgm:t>
    </dgm:pt>
    <dgm:pt modelId="{7F494325-17ED-44A1-A0BD-5A2C9D18F7F0}" type="pres">
      <dgm:prSet presAssocID="{B0F6AAC3-128E-425A-9A07-30DE015AA7A1}" presName="rootConnector" presStyleLbl="node3" presStyleIdx="0" presStyleCnt="5"/>
      <dgm:spPr/>
      <dgm:t>
        <a:bodyPr/>
        <a:lstStyle/>
        <a:p>
          <a:endParaRPr lang="en-US"/>
        </a:p>
      </dgm:t>
    </dgm:pt>
    <dgm:pt modelId="{C5587B10-190C-4D5C-AAFF-1C3CE3601F0D}" type="pres">
      <dgm:prSet presAssocID="{B0F6AAC3-128E-425A-9A07-30DE015AA7A1}" presName="hierChild4" presStyleCnt="0"/>
      <dgm:spPr/>
      <dgm:t>
        <a:bodyPr/>
        <a:lstStyle/>
        <a:p>
          <a:endParaRPr lang="en-US"/>
        </a:p>
      </dgm:t>
    </dgm:pt>
    <dgm:pt modelId="{681B91F2-209F-4612-9F2C-884CC02FD56E}" type="pres">
      <dgm:prSet presAssocID="{B0F6AAC3-128E-425A-9A07-30DE015AA7A1}" presName="hierChild5" presStyleCnt="0"/>
      <dgm:spPr/>
      <dgm:t>
        <a:bodyPr/>
        <a:lstStyle/>
        <a:p>
          <a:endParaRPr lang="en-US"/>
        </a:p>
      </dgm:t>
    </dgm:pt>
    <dgm:pt modelId="{6FE6F00D-46C6-4B39-83FD-5EBAEC0CF954}" type="pres">
      <dgm:prSet presAssocID="{6AE688ED-AA6B-421A-8F89-83D4408687EF}" presName="hierChild5" presStyleCnt="0"/>
      <dgm:spPr/>
      <dgm:t>
        <a:bodyPr/>
        <a:lstStyle/>
        <a:p>
          <a:endParaRPr lang="en-US"/>
        </a:p>
      </dgm:t>
    </dgm:pt>
    <dgm:pt modelId="{002DA51F-AF51-4531-A723-2C4D022E9D09}" type="pres">
      <dgm:prSet presAssocID="{12D7EC75-7643-46EB-945A-18661FA23D35}" presName="Name37" presStyleLbl="parChTrans1D2" presStyleIdx="2" presStyleCnt="7"/>
      <dgm:spPr/>
      <dgm:t>
        <a:bodyPr/>
        <a:lstStyle/>
        <a:p>
          <a:endParaRPr lang="en-US"/>
        </a:p>
      </dgm:t>
    </dgm:pt>
    <dgm:pt modelId="{EC06013F-8BCA-46B7-AA9A-FC778E84B7FA}" type="pres">
      <dgm:prSet presAssocID="{7B7B4D20-1DD0-4B45-A154-BFFD548E3816}" presName="hierRoot2" presStyleCnt="0">
        <dgm:presLayoutVars>
          <dgm:hierBranch val="init"/>
        </dgm:presLayoutVars>
      </dgm:prSet>
      <dgm:spPr/>
      <dgm:t>
        <a:bodyPr/>
        <a:lstStyle/>
        <a:p>
          <a:endParaRPr lang="en-US"/>
        </a:p>
      </dgm:t>
    </dgm:pt>
    <dgm:pt modelId="{5DA2B46F-87F1-44CB-9F58-45567F471C78}" type="pres">
      <dgm:prSet presAssocID="{7B7B4D20-1DD0-4B45-A154-BFFD548E3816}" presName="rootComposite" presStyleCnt="0"/>
      <dgm:spPr/>
      <dgm:t>
        <a:bodyPr/>
        <a:lstStyle/>
        <a:p>
          <a:endParaRPr lang="en-US"/>
        </a:p>
      </dgm:t>
    </dgm:pt>
    <dgm:pt modelId="{9881F624-5688-4FC8-AF4C-807D2F9F7F76}" type="pres">
      <dgm:prSet presAssocID="{7B7B4D20-1DD0-4B45-A154-BFFD548E3816}" presName="rootText" presStyleLbl="node2" presStyleIdx="2" presStyleCnt="7">
        <dgm:presLayoutVars>
          <dgm:chPref val="3"/>
        </dgm:presLayoutVars>
      </dgm:prSet>
      <dgm:spPr/>
      <dgm:t>
        <a:bodyPr/>
        <a:lstStyle/>
        <a:p>
          <a:endParaRPr lang="en-US"/>
        </a:p>
      </dgm:t>
    </dgm:pt>
    <dgm:pt modelId="{987F3986-10A9-449F-A22A-46B90566BF44}" type="pres">
      <dgm:prSet presAssocID="{7B7B4D20-1DD0-4B45-A154-BFFD548E3816}" presName="rootConnector" presStyleLbl="node2" presStyleIdx="2" presStyleCnt="7"/>
      <dgm:spPr/>
      <dgm:t>
        <a:bodyPr/>
        <a:lstStyle/>
        <a:p>
          <a:endParaRPr lang="en-US"/>
        </a:p>
      </dgm:t>
    </dgm:pt>
    <dgm:pt modelId="{BC7CDAE2-E842-402C-B67D-455D7E2983AB}" type="pres">
      <dgm:prSet presAssocID="{7B7B4D20-1DD0-4B45-A154-BFFD548E3816}" presName="hierChild4" presStyleCnt="0"/>
      <dgm:spPr/>
      <dgm:t>
        <a:bodyPr/>
        <a:lstStyle/>
        <a:p>
          <a:endParaRPr lang="en-US"/>
        </a:p>
      </dgm:t>
    </dgm:pt>
    <dgm:pt modelId="{6AB7E459-8CEC-4821-8A3A-AAB1B0103461}" type="pres">
      <dgm:prSet presAssocID="{8FACD6FF-D4CE-4361-B9FD-CD182D4D8EC8}" presName="Name37" presStyleLbl="parChTrans1D3" presStyleIdx="1" presStyleCnt="5"/>
      <dgm:spPr/>
      <dgm:t>
        <a:bodyPr/>
        <a:lstStyle/>
        <a:p>
          <a:endParaRPr lang="en-US"/>
        </a:p>
      </dgm:t>
    </dgm:pt>
    <dgm:pt modelId="{4BC0ACE8-8EE5-4C2D-A586-B549EEDD46F9}" type="pres">
      <dgm:prSet presAssocID="{235AB38D-F033-43E4-8ECC-87915048ABE8}" presName="hierRoot2" presStyleCnt="0">
        <dgm:presLayoutVars>
          <dgm:hierBranch val="init"/>
        </dgm:presLayoutVars>
      </dgm:prSet>
      <dgm:spPr/>
      <dgm:t>
        <a:bodyPr/>
        <a:lstStyle/>
        <a:p>
          <a:endParaRPr lang="en-US"/>
        </a:p>
      </dgm:t>
    </dgm:pt>
    <dgm:pt modelId="{158C44E3-387B-4C57-8B20-13B48471941F}" type="pres">
      <dgm:prSet presAssocID="{235AB38D-F033-43E4-8ECC-87915048ABE8}" presName="rootComposite" presStyleCnt="0"/>
      <dgm:spPr/>
      <dgm:t>
        <a:bodyPr/>
        <a:lstStyle/>
        <a:p>
          <a:endParaRPr lang="en-US"/>
        </a:p>
      </dgm:t>
    </dgm:pt>
    <dgm:pt modelId="{6CAB7F5D-2A69-4C9B-AB1F-1823D024352B}" type="pres">
      <dgm:prSet presAssocID="{235AB38D-F033-43E4-8ECC-87915048ABE8}" presName="rootText" presStyleLbl="node3" presStyleIdx="1" presStyleCnt="5">
        <dgm:presLayoutVars>
          <dgm:chPref val="3"/>
        </dgm:presLayoutVars>
      </dgm:prSet>
      <dgm:spPr/>
      <dgm:t>
        <a:bodyPr/>
        <a:lstStyle/>
        <a:p>
          <a:endParaRPr lang="en-US"/>
        </a:p>
      </dgm:t>
    </dgm:pt>
    <dgm:pt modelId="{377CC0AD-8B6A-4EAD-AEB8-DE1E1104D6FF}" type="pres">
      <dgm:prSet presAssocID="{235AB38D-F033-43E4-8ECC-87915048ABE8}" presName="rootConnector" presStyleLbl="node3" presStyleIdx="1" presStyleCnt="5"/>
      <dgm:spPr/>
      <dgm:t>
        <a:bodyPr/>
        <a:lstStyle/>
        <a:p>
          <a:endParaRPr lang="en-US"/>
        </a:p>
      </dgm:t>
    </dgm:pt>
    <dgm:pt modelId="{821A0243-86AC-479B-AC9C-06C09E9134DE}" type="pres">
      <dgm:prSet presAssocID="{235AB38D-F033-43E4-8ECC-87915048ABE8}" presName="hierChild4" presStyleCnt="0"/>
      <dgm:spPr/>
      <dgm:t>
        <a:bodyPr/>
        <a:lstStyle/>
        <a:p>
          <a:endParaRPr lang="en-US"/>
        </a:p>
      </dgm:t>
    </dgm:pt>
    <dgm:pt modelId="{C1104FE3-EF92-4EBE-B373-CBE27B9ECE96}" type="pres">
      <dgm:prSet presAssocID="{235AB38D-F033-43E4-8ECC-87915048ABE8}" presName="hierChild5" presStyleCnt="0"/>
      <dgm:spPr/>
      <dgm:t>
        <a:bodyPr/>
        <a:lstStyle/>
        <a:p>
          <a:endParaRPr lang="en-US"/>
        </a:p>
      </dgm:t>
    </dgm:pt>
    <dgm:pt modelId="{964CF989-97DC-40AC-9D8B-6D4BD23D8694}" type="pres">
      <dgm:prSet presAssocID="{7B7B4D20-1DD0-4B45-A154-BFFD548E3816}" presName="hierChild5" presStyleCnt="0"/>
      <dgm:spPr/>
      <dgm:t>
        <a:bodyPr/>
        <a:lstStyle/>
        <a:p>
          <a:endParaRPr lang="en-US"/>
        </a:p>
      </dgm:t>
    </dgm:pt>
    <dgm:pt modelId="{70E93ED9-CB62-42AF-BA27-3F301E569F6C}" type="pres">
      <dgm:prSet presAssocID="{B1841D8B-1AD8-46E5-8063-82074F48C418}" presName="Name37" presStyleLbl="parChTrans1D2" presStyleIdx="3" presStyleCnt="7"/>
      <dgm:spPr/>
      <dgm:t>
        <a:bodyPr/>
        <a:lstStyle/>
        <a:p>
          <a:endParaRPr lang="en-US"/>
        </a:p>
      </dgm:t>
    </dgm:pt>
    <dgm:pt modelId="{4978C065-4053-4E7F-8E32-8DC3CCF1D043}" type="pres">
      <dgm:prSet presAssocID="{59D19198-4D7C-4391-A41A-8096A2AF431D}" presName="hierRoot2" presStyleCnt="0">
        <dgm:presLayoutVars>
          <dgm:hierBranch val="init"/>
        </dgm:presLayoutVars>
      </dgm:prSet>
      <dgm:spPr/>
      <dgm:t>
        <a:bodyPr/>
        <a:lstStyle/>
        <a:p>
          <a:endParaRPr lang="en-US"/>
        </a:p>
      </dgm:t>
    </dgm:pt>
    <dgm:pt modelId="{1637A719-0F85-4C2B-BFF9-5E99916524A0}" type="pres">
      <dgm:prSet presAssocID="{59D19198-4D7C-4391-A41A-8096A2AF431D}" presName="rootComposite" presStyleCnt="0"/>
      <dgm:spPr/>
      <dgm:t>
        <a:bodyPr/>
        <a:lstStyle/>
        <a:p>
          <a:endParaRPr lang="en-US"/>
        </a:p>
      </dgm:t>
    </dgm:pt>
    <dgm:pt modelId="{AD24065B-CB67-4780-82D5-D396E2A83540}" type="pres">
      <dgm:prSet presAssocID="{59D19198-4D7C-4391-A41A-8096A2AF431D}" presName="rootText" presStyleLbl="node2" presStyleIdx="3" presStyleCnt="7">
        <dgm:presLayoutVars>
          <dgm:chPref val="3"/>
        </dgm:presLayoutVars>
      </dgm:prSet>
      <dgm:spPr/>
      <dgm:t>
        <a:bodyPr/>
        <a:lstStyle/>
        <a:p>
          <a:endParaRPr lang="en-US"/>
        </a:p>
      </dgm:t>
    </dgm:pt>
    <dgm:pt modelId="{DC79E25A-C63F-4004-BEEF-6F791EC63797}" type="pres">
      <dgm:prSet presAssocID="{59D19198-4D7C-4391-A41A-8096A2AF431D}" presName="rootConnector" presStyleLbl="node2" presStyleIdx="3" presStyleCnt="7"/>
      <dgm:spPr/>
      <dgm:t>
        <a:bodyPr/>
        <a:lstStyle/>
        <a:p>
          <a:endParaRPr lang="en-US"/>
        </a:p>
      </dgm:t>
    </dgm:pt>
    <dgm:pt modelId="{E92995C8-011E-4313-840A-51146B4A6EF7}" type="pres">
      <dgm:prSet presAssocID="{59D19198-4D7C-4391-A41A-8096A2AF431D}" presName="hierChild4" presStyleCnt="0"/>
      <dgm:spPr/>
      <dgm:t>
        <a:bodyPr/>
        <a:lstStyle/>
        <a:p>
          <a:endParaRPr lang="en-US"/>
        </a:p>
      </dgm:t>
    </dgm:pt>
    <dgm:pt modelId="{DAE234FB-ADCA-43A2-8A46-DC18D9F735E0}" type="pres">
      <dgm:prSet presAssocID="{EC5A0E6C-6C89-4972-B57C-A1F4961F1FC2}" presName="Name37" presStyleLbl="parChTrans1D3" presStyleIdx="2" presStyleCnt="5"/>
      <dgm:spPr/>
      <dgm:t>
        <a:bodyPr/>
        <a:lstStyle/>
        <a:p>
          <a:endParaRPr lang="en-US"/>
        </a:p>
      </dgm:t>
    </dgm:pt>
    <dgm:pt modelId="{BE98974D-5733-4819-9B4C-1456FAAE11B7}" type="pres">
      <dgm:prSet presAssocID="{346DDF6E-B7A9-4921-9693-15144144BA6D}" presName="hierRoot2" presStyleCnt="0">
        <dgm:presLayoutVars>
          <dgm:hierBranch val="init"/>
        </dgm:presLayoutVars>
      </dgm:prSet>
      <dgm:spPr/>
      <dgm:t>
        <a:bodyPr/>
        <a:lstStyle/>
        <a:p>
          <a:endParaRPr lang="en-US"/>
        </a:p>
      </dgm:t>
    </dgm:pt>
    <dgm:pt modelId="{383269CB-AF49-468E-8D7F-28BFB0F1F7D8}" type="pres">
      <dgm:prSet presAssocID="{346DDF6E-B7A9-4921-9693-15144144BA6D}" presName="rootComposite" presStyleCnt="0"/>
      <dgm:spPr/>
      <dgm:t>
        <a:bodyPr/>
        <a:lstStyle/>
        <a:p>
          <a:endParaRPr lang="en-US"/>
        </a:p>
      </dgm:t>
    </dgm:pt>
    <dgm:pt modelId="{A3CFECB3-8390-45CD-BF5C-299BBB6C49E2}" type="pres">
      <dgm:prSet presAssocID="{346DDF6E-B7A9-4921-9693-15144144BA6D}" presName="rootText" presStyleLbl="node3" presStyleIdx="2" presStyleCnt="5">
        <dgm:presLayoutVars>
          <dgm:chPref val="3"/>
        </dgm:presLayoutVars>
      </dgm:prSet>
      <dgm:spPr/>
      <dgm:t>
        <a:bodyPr/>
        <a:lstStyle/>
        <a:p>
          <a:endParaRPr lang="en-US"/>
        </a:p>
      </dgm:t>
    </dgm:pt>
    <dgm:pt modelId="{AEA01E60-2956-41E2-BC38-43637FB0C84B}" type="pres">
      <dgm:prSet presAssocID="{346DDF6E-B7A9-4921-9693-15144144BA6D}" presName="rootConnector" presStyleLbl="node3" presStyleIdx="2" presStyleCnt="5"/>
      <dgm:spPr/>
      <dgm:t>
        <a:bodyPr/>
        <a:lstStyle/>
        <a:p>
          <a:endParaRPr lang="en-US"/>
        </a:p>
      </dgm:t>
    </dgm:pt>
    <dgm:pt modelId="{C5C6C715-D1D1-472D-94DA-B07D40DBDA19}" type="pres">
      <dgm:prSet presAssocID="{346DDF6E-B7A9-4921-9693-15144144BA6D}" presName="hierChild4" presStyleCnt="0"/>
      <dgm:spPr/>
      <dgm:t>
        <a:bodyPr/>
        <a:lstStyle/>
        <a:p>
          <a:endParaRPr lang="en-US"/>
        </a:p>
      </dgm:t>
    </dgm:pt>
    <dgm:pt modelId="{663D2DD1-7574-45C2-B220-382EC0BBFCD2}" type="pres">
      <dgm:prSet presAssocID="{346DDF6E-B7A9-4921-9693-15144144BA6D}" presName="hierChild5" presStyleCnt="0"/>
      <dgm:spPr/>
      <dgm:t>
        <a:bodyPr/>
        <a:lstStyle/>
        <a:p>
          <a:endParaRPr lang="en-US"/>
        </a:p>
      </dgm:t>
    </dgm:pt>
    <dgm:pt modelId="{4B21C43A-46BA-4FD9-B475-FAD9DF208AB5}" type="pres">
      <dgm:prSet presAssocID="{59D19198-4D7C-4391-A41A-8096A2AF431D}" presName="hierChild5" presStyleCnt="0"/>
      <dgm:spPr/>
      <dgm:t>
        <a:bodyPr/>
        <a:lstStyle/>
        <a:p>
          <a:endParaRPr lang="en-US"/>
        </a:p>
      </dgm:t>
    </dgm:pt>
    <dgm:pt modelId="{CF76D5FB-3EF0-4EA9-8638-B3A5D0EBEBE4}" type="pres">
      <dgm:prSet presAssocID="{C6F13255-EB96-499D-A006-A5336667D816}" presName="Name37" presStyleLbl="parChTrans1D2" presStyleIdx="4" presStyleCnt="7"/>
      <dgm:spPr/>
      <dgm:t>
        <a:bodyPr/>
        <a:lstStyle/>
        <a:p>
          <a:endParaRPr lang="en-US"/>
        </a:p>
      </dgm:t>
    </dgm:pt>
    <dgm:pt modelId="{651924DB-0C59-4B7B-9E1F-10B0BBC2EBC9}" type="pres">
      <dgm:prSet presAssocID="{1D29A26A-13AA-480E-B284-6E0573AE3B0E}" presName="hierRoot2" presStyleCnt="0">
        <dgm:presLayoutVars>
          <dgm:hierBranch val="init"/>
        </dgm:presLayoutVars>
      </dgm:prSet>
      <dgm:spPr/>
      <dgm:t>
        <a:bodyPr/>
        <a:lstStyle/>
        <a:p>
          <a:endParaRPr lang="en-US"/>
        </a:p>
      </dgm:t>
    </dgm:pt>
    <dgm:pt modelId="{D4A195E5-3CA2-489D-B433-8DDF1B573F52}" type="pres">
      <dgm:prSet presAssocID="{1D29A26A-13AA-480E-B284-6E0573AE3B0E}" presName="rootComposite" presStyleCnt="0"/>
      <dgm:spPr/>
      <dgm:t>
        <a:bodyPr/>
        <a:lstStyle/>
        <a:p>
          <a:endParaRPr lang="en-US"/>
        </a:p>
      </dgm:t>
    </dgm:pt>
    <dgm:pt modelId="{E364A071-D0D8-44F6-9189-3DC13E0E876D}" type="pres">
      <dgm:prSet presAssocID="{1D29A26A-13AA-480E-B284-6E0573AE3B0E}" presName="rootText" presStyleLbl="node2" presStyleIdx="4" presStyleCnt="7">
        <dgm:presLayoutVars>
          <dgm:chPref val="3"/>
        </dgm:presLayoutVars>
      </dgm:prSet>
      <dgm:spPr/>
      <dgm:t>
        <a:bodyPr/>
        <a:lstStyle/>
        <a:p>
          <a:endParaRPr lang="en-US"/>
        </a:p>
      </dgm:t>
    </dgm:pt>
    <dgm:pt modelId="{D1D55F3C-C8A7-4CFE-90EE-8BF42CEFB8BE}" type="pres">
      <dgm:prSet presAssocID="{1D29A26A-13AA-480E-B284-6E0573AE3B0E}" presName="rootConnector" presStyleLbl="node2" presStyleIdx="4" presStyleCnt="7"/>
      <dgm:spPr/>
      <dgm:t>
        <a:bodyPr/>
        <a:lstStyle/>
        <a:p>
          <a:endParaRPr lang="en-US"/>
        </a:p>
      </dgm:t>
    </dgm:pt>
    <dgm:pt modelId="{CAE4E333-273E-45A5-AEB7-8F65AD0D7764}" type="pres">
      <dgm:prSet presAssocID="{1D29A26A-13AA-480E-B284-6E0573AE3B0E}" presName="hierChild4" presStyleCnt="0"/>
      <dgm:spPr/>
      <dgm:t>
        <a:bodyPr/>
        <a:lstStyle/>
        <a:p>
          <a:endParaRPr lang="en-US"/>
        </a:p>
      </dgm:t>
    </dgm:pt>
    <dgm:pt modelId="{0D7E8750-84B1-4723-ADA9-829E5DE515CC}" type="pres">
      <dgm:prSet presAssocID="{2DFEA374-2874-499F-B6E1-1F8FA294A21E}" presName="Name37" presStyleLbl="parChTrans1D3" presStyleIdx="3" presStyleCnt="5"/>
      <dgm:spPr/>
      <dgm:t>
        <a:bodyPr/>
        <a:lstStyle/>
        <a:p>
          <a:endParaRPr lang="en-US"/>
        </a:p>
      </dgm:t>
    </dgm:pt>
    <dgm:pt modelId="{6DA2FCED-5E6F-4775-BBE7-6869101A0C40}" type="pres">
      <dgm:prSet presAssocID="{7D42ECCF-539B-4B0F-8C53-07C695AB18A1}" presName="hierRoot2" presStyleCnt="0">
        <dgm:presLayoutVars>
          <dgm:hierBranch val="init"/>
        </dgm:presLayoutVars>
      </dgm:prSet>
      <dgm:spPr/>
      <dgm:t>
        <a:bodyPr/>
        <a:lstStyle/>
        <a:p>
          <a:endParaRPr lang="en-US"/>
        </a:p>
      </dgm:t>
    </dgm:pt>
    <dgm:pt modelId="{5B32D10F-B862-4CFF-8013-446E51903A22}" type="pres">
      <dgm:prSet presAssocID="{7D42ECCF-539B-4B0F-8C53-07C695AB18A1}" presName="rootComposite" presStyleCnt="0"/>
      <dgm:spPr/>
      <dgm:t>
        <a:bodyPr/>
        <a:lstStyle/>
        <a:p>
          <a:endParaRPr lang="en-US"/>
        </a:p>
      </dgm:t>
    </dgm:pt>
    <dgm:pt modelId="{DD097BA0-B3F8-4076-9BA9-589698630C9D}" type="pres">
      <dgm:prSet presAssocID="{7D42ECCF-539B-4B0F-8C53-07C695AB18A1}" presName="rootText" presStyleLbl="node3" presStyleIdx="3" presStyleCnt="5">
        <dgm:presLayoutVars>
          <dgm:chPref val="3"/>
        </dgm:presLayoutVars>
      </dgm:prSet>
      <dgm:spPr/>
      <dgm:t>
        <a:bodyPr/>
        <a:lstStyle/>
        <a:p>
          <a:endParaRPr lang="en-US"/>
        </a:p>
      </dgm:t>
    </dgm:pt>
    <dgm:pt modelId="{E6E2669F-7002-45F2-AB65-7C45BD84EBB6}" type="pres">
      <dgm:prSet presAssocID="{7D42ECCF-539B-4B0F-8C53-07C695AB18A1}" presName="rootConnector" presStyleLbl="node3" presStyleIdx="3" presStyleCnt="5"/>
      <dgm:spPr/>
      <dgm:t>
        <a:bodyPr/>
        <a:lstStyle/>
        <a:p>
          <a:endParaRPr lang="en-US"/>
        </a:p>
      </dgm:t>
    </dgm:pt>
    <dgm:pt modelId="{22E2CFDB-7066-4830-93E7-8ED899A299DF}" type="pres">
      <dgm:prSet presAssocID="{7D42ECCF-539B-4B0F-8C53-07C695AB18A1}" presName="hierChild4" presStyleCnt="0"/>
      <dgm:spPr/>
      <dgm:t>
        <a:bodyPr/>
        <a:lstStyle/>
        <a:p>
          <a:endParaRPr lang="en-US"/>
        </a:p>
      </dgm:t>
    </dgm:pt>
    <dgm:pt modelId="{83B20C49-CE0B-43FE-A64C-33D218871911}" type="pres">
      <dgm:prSet presAssocID="{7D42ECCF-539B-4B0F-8C53-07C695AB18A1}" presName="hierChild5" presStyleCnt="0"/>
      <dgm:spPr/>
      <dgm:t>
        <a:bodyPr/>
        <a:lstStyle/>
        <a:p>
          <a:endParaRPr lang="en-US"/>
        </a:p>
      </dgm:t>
    </dgm:pt>
    <dgm:pt modelId="{95171221-399E-46AD-8910-A2ECA60089F5}" type="pres">
      <dgm:prSet presAssocID="{1D29A26A-13AA-480E-B284-6E0573AE3B0E}" presName="hierChild5" presStyleCnt="0"/>
      <dgm:spPr/>
      <dgm:t>
        <a:bodyPr/>
        <a:lstStyle/>
        <a:p>
          <a:endParaRPr lang="en-US"/>
        </a:p>
      </dgm:t>
    </dgm:pt>
    <dgm:pt modelId="{01E2F483-1304-4C7C-9113-EBC1DEFA5EFD}" type="pres">
      <dgm:prSet presAssocID="{79CA1C86-B4BE-44CE-BBF4-2449190E11C6}" presName="Name37" presStyleLbl="parChTrans1D2" presStyleIdx="5" presStyleCnt="7"/>
      <dgm:spPr/>
      <dgm:t>
        <a:bodyPr/>
        <a:lstStyle/>
        <a:p>
          <a:endParaRPr lang="en-US"/>
        </a:p>
      </dgm:t>
    </dgm:pt>
    <dgm:pt modelId="{D89F3A50-9A65-495C-BB15-BB83064BC711}" type="pres">
      <dgm:prSet presAssocID="{1F345034-FBF6-401B-A8E4-9B3B191FD7EC}" presName="hierRoot2" presStyleCnt="0">
        <dgm:presLayoutVars>
          <dgm:hierBranch val="init"/>
        </dgm:presLayoutVars>
      </dgm:prSet>
      <dgm:spPr/>
      <dgm:t>
        <a:bodyPr/>
        <a:lstStyle/>
        <a:p>
          <a:endParaRPr lang="en-US"/>
        </a:p>
      </dgm:t>
    </dgm:pt>
    <dgm:pt modelId="{2DC9CCAA-0F0D-49F8-B588-D7A8D53426DE}" type="pres">
      <dgm:prSet presAssocID="{1F345034-FBF6-401B-A8E4-9B3B191FD7EC}" presName="rootComposite" presStyleCnt="0"/>
      <dgm:spPr/>
      <dgm:t>
        <a:bodyPr/>
        <a:lstStyle/>
        <a:p>
          <a:endParaRPr lang="en-US"/>
        </a:p>
      </dgm:t>
    </dgm:pt>
    <dgm:pt modelId="{91447DEE-58BA-4AB7-AF48-5A093BF7984D}" type="pres">
      <dgm:prSet presAssocID="{1F345034-FBF6-401B-A8E4-9B3B191FD7EC}" presName="rootText" presStyleLbl="node2" presStyleIdx="5" presStyleCnt="7">
        <dgm:presLayoutVars>
          <dgm:chPref val="3"/>
        </dgm:presLayoutVars>
      </dgm:prSet>
      <dgm:spPr/>
      <dgm:t>
        <a:bodyPr/>
        <a:lstStyle/>
        <a:p>
          <a:endParaRPr lang="en-US"/>
        </a:p>
      </dgm:t>
    </dgm:pt>
    <dgm:pt modelId="{80F86163-E8F8-4765-B78B-10A9012CC7DA}" type="pres">
      <dgm:prSet presAssocID="{1F345034-FBF6-401B-A8E4-9B3B191FD7EC}" presName="rootConnector" presStyleLbl="node2" presStyleIdx="5" presStyleCnt="7"/>
      <dgm:spPr/>
      <dgm:t>
        <a:bodyPr/>
        <a:lstStyle/>
        <a:p>
          <a:endParaRPr lang="en-US"/>
        </a:p>
      </dgm:t>
    </dgm:pt>
    <dgm:pt modelId="{B78F0165-10F2-4B23-B095-E28D504EF1F1}" type="pres">
      <dgm:prSet presAssocID="{1F345034-FBF6-401B-A8E4-9B3B191FD7EC}" presName="hierChild4" presStyleCnt="0"/>
      <dgm:spPr/>
      <dgm:t>
        <a:bodyPr/>
        <a:lstStyle/>
        <a:p>
          <a:endParaRPr lang="en-US"/>
        </a:p>
      </dgm:t>
    </dgm:pt>
    <dgm:pt modelId="{63C64D9A-E5E2-4057-8F4E-49163F23C60C}" type="pres">
      <dgm:prSet presAssocID="{F224E687-09FB-4419-AA39-0624273E99CF}" presName="Name37" presStyleLbl="parChTrans1D3" presStyleIdx="4" presStyleCnt="5"/>
      <dgm:spPr/>
      <dgm:t>
        <a:bodyPr/>
        <a:lstStyle/>
        <a:p>
          <a:endParaRPr lang="en-US"/>
        </a:p>
      </dgm:t>
    </dgm:pt>
    <dgm:pt modelId="{0D3FD3F0-F857-4E99-94CB-5459D747DCD3}" type="pres">
      <dgm:prSet presAssocID="{73F360B2-C70F-49AF-8ECA-575FE9C60800}" presName="hierRoot2" presStyleCnt="0">
        <dgm:presLayoutVars>
          <dgm:hierBranch val="init"/>
        </dgm:presLayoutVars>
      </dgm:prSet>
      <dgm:spPr/>
      <dgm:t>
        <a:bodyPr/>
        <a:lstStyle/>
        <a:p>
          <a:endParaRPr lang="en-US"/>
        </a:p>
      </dgm:t>
    </dgm:pt>
    <dgm:pt modelId="{DE9F20DB-843D-4404-93B1-1EA796CFF54B}" type="pres">
      <dgm:prSet presAssocID="{73F360B2-C70F-49AF-8ECA-575FE9C60800}" presName="rootComposite" presStyleCnt="0"/>
      <dgm:spPr/>
      <dgm:t>
        <a:bodyPr/>
        <a:lstStyle/>
        <a:p>
          <a:endParaRPr lang="en-US"/>
        </a:p>
      </dgm:t>
    </dgm:pt>
    <dgm:pt modelId="{BC97E01F-DD53-4864-9BF1-327ABA0CD997}" type="pres">
      <dgm:prSet presAssocID="{73F360B2-C70F-49AF-8ECA-575FE9C60800}" presName="rootText" presStyleLbl="node3" presStyleIdx="4" presStyleCnt="5">
        <dgm:presLayoutVars>
          <dgm:chPref val="3"/>
        </dgm:presLayoutVars>
      </dgm:prSet>
      <dgm:spPr/>
      <dgm:t>
        <a:bodyPr/>
        <a:lstStyle/>
        <a:p>
          <a:endParaRPr lang="en-US"/>
        </a:p>
      </dgm:t>
    </dgm:pt>
    <dgm:pt modelId="{393525BB-400C-4CB5-99F3-DE358485862F}" type="pres">
      <dgm:prSet presAssocID="{73F360B2-C70F-49AF-8ECA-575FE9C60800}" presName="rootConnector" presStyleLbl="node3" presStyleIdx="4" presStyleCnt="5"/>
      <dgm:spPr/>
      <dgm:t>
        <a:bodyPr/>
        <a:lstStyle/>
        <a:p>
          <a:endParaRPr lang="en-US"/>
        </a:p>
      </dgm:t>
    </dgm:pt>
    <dgm:pt modelId="{A852FF33-46EB-4571-8793-843240A73DBA}" type="pres">
      <dgm:prSet presAssocID="{73F360B2-C70F-49AF-8ECA-575FE9C60800}" presName="hierChild4" presStyleCnt="0"/>
      <dgm:spPr/>
      <dgm:t>
        <a:bodyPr/>
        <a:lstStyle/>
        <a:p>
          <a:endParaRPr lang="en-US"/>
        </a:p>
      </dgm:t>
    </dgm:pt>
    <dgm:pt modelId="{1367AE90-AC61-4E01-AFE2-407AC4E23A04}" type="pres">
      <dgm:prSet presAssocID="{73F360B2-C70F-49AF-8ECA-575FE9C60800}" presName="hierChild5" presStyleCnt="0"/>
      <dgm:spPr/>
      <dgm:t>
        <a:bodyPr/>
        <a:lstStyle/>
        <a:p>
          <a:endParaRPr lang="en-US"/>
        </a:p>
      </dgm:t>
    </dgm:pt>
    <dgm:pt modelId="{9FF32BD0-3064-4357-94A5-A3FF95C5C62A}" type="pres">
      <dgm:prSet presAssocID="{1F345034-FBF6-401B-A8E4-9B3B191FD7EC}" presName="hierChild5" presStyleCnt="0"/>
      <dgm:spPr/>
      <dgm:t>
        <a:bodyPr/>
        <a:lstStyle/>
        <a:p>
          <a:endParaRPr lang="en-US"/>
        </a:p>
      </dgm:t>
    </dgm:pt>
    <dgm:pt modelId="{311BF86F-7E5F-45DA-8D98-B56799F6620B}" type="pres">
      <dgm:prSet presAssocID="{FFCE2B57-F085-47EA-B355-1D87BA89F373}" presName="Name37" presStyleLbl="parChTrans1D2" presStyleIdx="6" presStyleCnt="7"/>
      <dgm:spPr/>
      <dgm:t>
        <a:bodyPr/>
        <a:lstStyle/>
        <a:p>
          <a:endParaRPr lang="en-US"/>
        </a:p>
      </dgm:t>
    </dgm:pt>
    <dgm:pt modelId="{80E8E4CE-BF48-43B3-BDCF-DCB2CA7DC25D}" type="pres">
      <dgm:prSet presAssocID="{F910B3DE-CCAC-447C-A6FA-80739F7BE0F5}" presName="hierRoot2" presStyleCnt="0">
        <dgm:presLayoutVars>
          <dgm:hierBranch val="init"/>
        </dgm:presLayoutVars>
      </dgm:prSet>
      <dgm:spPr/>
      <dgm:t>
        <a:bodyPr/>
        <a:lstStyle/>
        <a:p>
          <a:endParaRPr lang="en-US"/>
        </a:p>
      </dgm:t>
    </dgm:pt>
    <dgm:pt modelId="{2A42B4FF-2C82-4297-9F42-E0ABFE49F0EF}" type="pres">
      <dgm:prSet presAssocID="{F910B3DE-CCAC-447C-A6FA-80739F7BE0F5}" presName="rootComposite" presStyleCnt="0"/>
      <dgm:spPr/>
      <dgm:t>
        <a:bodyPr/>
        <a:lstStyle/>
        <a:p>
          <a:endParaRPr lang="en-US"/>
        </a:p>
      </dgm:t>
    </dgm:pt>
    <dgm:pt modelId="{61866467-71DB-4196-9917-63BF8C345E65}" type="pres">
      <dgm:prSet presAssocID="{F910B3DE-CCAC-447C-A6FA-80739F7BE0F5}" presName="rootText" presStyleLbl="node2" presStyleIdx="6" presStyleCnt="7">
        <dgm:presLayoutVars>
          <dgm:chPref val="3"/>
        </dgm:presLayoutVars>
      </dgm:prSet>
      <dgm:spPr/>
      <dgm:t>
        <a:bodyPr/>
        <a:lstStyle/>
        <a:p>
          <a:endParaRPr lang="en-US"/>
        </a:p>
      </dgm:t>
    </dgm:pt>
    <dgm:pt modelId="{1028EE69-D5BD-4E55-99FD-B7963B80C0B8}" type="pres">
      <dgm:prSet presAssocID="{F910B3DE-CCAC-447C-A6FA-80739F7BE0F5}" presName="rootConnector" presStyleLbl="node2" presStyleIdx="6" presStyleCnt="7"/>
      <dgm:spPr/>
      <dgm:t>
        <a:bodyPr/>
        <a:lstStyle/>
        <a:p>
          <a:endParaRPr lang="en-US"/>
        </a:p>
      </dgm:t>
    </dgm:pt>
    <dgm:pt modelId="{DA7A3570-E68A-4B13-80E4-3FAD070C7F83}" type="pres">
      <dgm:prSet presAssocID="{F910B3DE-CCAC-447C-A6FA-80739F7BE0F5}" presName="hierChild4" presStyleCnt="0"/>
      <dgm:spPr/>
      <dgm:t>
        <a:bodyPr/>
        <a:lstStyle/>
        <a:p>
          <a:endParaRPr lang="en-US"/>
        </a:p>
      </dgm:t>
    </dgm:pt>
    <dgm:pt modelId="{E6BB660B-8C7F-4F95-A0C2-1B2E51AD5441}" type="pres">
      <dgm:prSet presAssocID="{F910B3DE-CCAC-447C-A6FA-80739F7BE0F5}" presName="hierChild5" presStyleCnt="0"/>
      <dgm:spPr/>
      <dgm:t>
        <a:bodyPr/>
        <a:lstStyle/>
        <a:p>
          <a:endParaRPr lang="en-US"/>
        </a:p>
      </dgm:t>
    </dgm:pt>
    <dgm:pt modelId="{F3573095-698D-4345-916D-366860F3406A}" type="pres">
      <dgm:prSet presAssocID="{149E57E5-9FC8-48A4-AA0B-996E9AAEE5B3}" presName="hierChild3" presStyleCnt="0"/>
      <dgm:spPr/>
      <dgm:t>
        <a:bodyPr/>
        <a:lstStyle/>
        <a:p>
          <a:endParaRPr lang="en-US"/>
        </a:p>
      </dgm:t>
    </dgm:pt>
  </dgm:ptLst>
  <dgm:cxnLst>
    <dgm:cxn modelId="{86AFAF66-E102-4A14-9FA4-9AC0D58F3CAC}" type="presOf" srcId="{346DDF6E-B7A9-4921-9693-15144144BA6D}" destId="{A3CFECB3-8390-45CD-BF5C-299BBB6C49E2}" srcOrd="0" destOrd="0" presId="urn:microsoft.com/office/officeart/2005/8/layout/orgChart1"/>
    <dgm:cxn modelId="{76B16BB6-5EC4-452D-B602-E8B4057A29EB}" type="presOf" srcId="{F910B3DE-CCAC-447C-A6FA-80739F7BE0F5}" destId="{1028EE69-D5BD-4E55-99FD-B7963B80C0B8}" srcOrd="1" destOrd="0" presId="urn:microsoft.com/office/officeart/2005/8/layout/orgChart1"/>
    <dgm:cxn modelId="{5E787D80-C082-4082-B7CD-315966B41FCA}" type="presOf" srcId="{8FACD6FF-D4CE-4361-B9FD-CD182D4D8EC8}" destId="{6AB7E459-8CEC-4821-8A3A-AAB1B0103461}" srcOrd="0" destOrd="0" presId="urn:microsoft.com/office/officeart/2005/8/layout/orgChart1"/>
    <dgm:cxn modelId="{CA038562-3DCB-4F02-B5BA-F9E82E726321}" type="presOf" srcId="{1D29A26A-13AA-480E-B284-6E0573AE3B0E}" destId="{D1D55F3C-C8A7-4CFE-90EE-8BF42CEFB8BE}" srcOrd="1" destOrd="0" presId="urn:microsoft.com/office/officeart/2005/8/layout/orgChart1"/>
    <dgm:cxn modelId="{CD8F7868-2006-4E61-BF4A-B4647AF5140F}" type="presOf" srcId="{1F345034-FBF6-401B-A8E4-9B3B191FD7EC}" destId="{80F86163-E8F8-4765-B78B-10A9012CC7DA}" srcOrd="1" destOrd="0" presId="urn:microsoft.com/office/officeart/2005/8/layout/orgChart1"/>
    <dgm:cxn modelId="{A68609BD-1D10-4F53-BE24-EADC42EC32FB}" type="presOf" srcId="{7D42ECCF-539B-4B0F-8C53-07C695AB18A1}" destId="{E6E2669F-7002-45F2-AB65-7C45BD84EBB6}" srcOrd="1" destOrd="0" presId="urn:microsoft.com/office/officeart/2005/8/layout/orgChart1"/>
    <dgm:cxn modelId="{39EC29BB-1DBD-4F1D-8AC4-5EE330E8B369}" type="presOf" srcId="{7D42ECCF-539B-4B0F-8C53-07C695AB18A1}" destId="{DD097BA0-B3F8-4076-9BA9-589698630C9D}" srcOrd="0" destOrd="0" presId="urn:microsoft.com/office/officeart/2005/8/layout/orgChart1"/>
    <dgm:cxn modelId="{3EDB574F-10CD-4FEB-B9E6-9FA2054CE2DE}" type="presOf" srcId="{B0F6AAC3-128E-425A-9A07-30DE015AA7A1}" destId="{7F494325-17ED-44A1-A0BD-5A2C9D18F7F0}" srcOrd="1" destOrd="0" presId="urn:microsoft.com/office/officeart/2005/8/layout/orgChart1"/>
    <dgm:cxn modelId="{F3A79F43-741D-4581-8FE5-2752DFE92C3A}" type="presOf" srcId="{6AE688ED-AA6B-421A-8F89-83D4408687EF}" destId="{02FC7855-4200-402B-B414-C60F6A085A90}" srcOrd="0" destOrd="0" presId="urn:microsoft.com/office/officeart/2005/8/layout/orgChart1"/>
    <dgm:cxn modelId="{484F3937-6D96-4CD0-A8A6-1BBF5D6A830F}" type="presOf" srcId="{B0F6AAC3-128E-425A-9A07-30DE015AA7A1}" destId="{C34B25A0-026A-4C8E-95AC-A4B5123F6A41}" srcOrd="0" destOrd="0" presId="urn:microsoft.com/office/officeart/2005/8/layout/orgChart1"/>
    <dgm:cxn modelId="{0A60EAC3-C799-45C5-92DA-4127C8DB9E68}" type="presOf" srcId="{FFCE2B57-F085-47EA-B355-1D87BA89F373}" destId="{311BF86F-7E5F-45DA-8D98-B56799F6620B}" srcOrd="0" destOrd="0" presId="urn:microsoft.com/office/officeart/2005/8/layout/orgChart1"/>
    <dgm:cxn modelId="{0E7EF698-0BF4-4162-8F18-F890713F2A51}" type="presOf" srcId="{F224E687-09FB-4419-AA39-0624273E99CF}" destId="{63C64D9A-E5E2-4057-8F4E-49163F23C60C}" srcOrd="0" destOrd="0" presId="urn:microsoft.com/office/officeart/2005/8/layout/orgChart1"/>
    <dgm:cxn modelId="{C6B916A5-B31B-404D-A04F-613F9CE04576}" srcId="{149E57E5-9FC8-48A4-AA0B-996E9AAEE5B3}" destId="{59D19198-4D7C-4391-A41A-8096A2AF431D}" srcOrd="3" destOrd="0" parTransId="{B1841D8B-1AD8-46E5-8063-82074F48C418}" sibTransId="{24A02121-FF25-4201-A6E9-65A57C219A0F}"/>
    <dgm:cxn modelId="{6EBD12BA-9F0C-469D-92F8-ED754C5F1E5D}" type="presOf" srcId="{B1841D8B-1AD8-46E5-8063-82074F48C418}" destId="{70E93ED9-CB62-42AF-BA27-3F301E569F6C}" srcOrd="0" destOrd="0" presId="urn:microsoft.com/office/officeart/2005/8/layout/orgChart1"/>
    <dgm:cxn modelId="{AF509487-5F46-4948-BA77-C92029573F39}" type="presOf" srcId="{6AE688ED-AA6B-421A-8F89-83D4408687EF}" destId="{CC52FE83-1FAF-428F-ACE2-F3C76C5C1EC5}" srcOrd="1" destOrd="0" presId="urn:microsoft.com/office/officeart/2005/8/layout/orgChart1"/>
    <dgm:cxn modelId="{58985BED-CAD0-46AD-B0F3-3F61BD652027}" type="presOf" srcId="{235AB38D-F033-43E4-8ECC-87915048ABE8}" destId="{377CC0AD-8B6A-4EAD-AEB8-DE1E1104D6FF}" srcOrd="1" destOrd="0" presId="urn:microsoft.com/office/officeart/2005/8/layout/orgChart1"/>
    <dgm:cxn modelId="{6B60C067-BF80-49B0-9D62-AD9516E33D9F}" type="presOf" srcId="{3EB25174-8F73-4828-8D1D-937B0C2690D8}" destId="{A4C6D9F0-F4A4-4BDD-8DD3-5A2DE98C6AEF}" srcOrd="0" destOrd="0" presId="urn:microsoft.com/office/officeart/2005/8/layout/orgChart1"/>
    <dgm:cxn modelId="{1675938B-1A3C-4D51-BA0D-34F7B42F3344}" type="presOf" srcId="{6EF67464-DD4C-43A4-B8B6-8CA78D0EE79C}" destId="{1D79CFD1-5B81-41E6-BCC0-4A15B9192345}" srcOrd="0" destOrd="0" presId="urn:microsoft.com/office/officeart/2005/8/layout/orgChart1"/>
    <dgm:cxn modelId="{66A58028-A8E5-42EA-98D9-85C097077635}" type="presOf" srcId="{7B7B4D20-1DD0-4B45-A154-BFFD548E3816}" destId="{9881F624-5688-4FC8-AF4C-807D2F9F7F76}" srcOrd="0" destOrd="0" presId="urn:microsoft.com/office/officeart/2005/8/layout/orgChart1"/>
    <dgm:cxn modelId="{08052702-3C95-405C-96AD-8F6F2590364B}" type="presOf" srcId="{15C9B6EC-AEC3-4B07-B65F-D185FB349213}" destId="{EB0ABED8-72F5-47B0-BB52-5596188F88F0}" srcOrd="1" destOrd="0" presId="urn:microsoft.com/office/officeart/2005/8/layout/orgChart1"/>
    <dgm:cxn modelId="{7338080E-8968-4581-9732-253A3F2DC061}" type="presOf" srcId="{EC1DE9E6-88AC-44FD-9839-70B9F79CFC12}" destId="{3BBDA286-FD3E-493B-91DB-41D97F08CA8D}" srcOrd="0" destOrd="0" presId="urn:microsoft.com/office/officeart/2005/8/layout/orgChart1"/>
    <dgm:cxn modelId="{99197458-B162-47E6-BB8D-C8A4D01FD45F}" type="presOf" srcId="{149E57E5-9FC8-48A4-AA0B-996E9AAEE5B3}" destId="{67774548-2622-4E62-83A5-1583078C5AFC}" srcOrd="1" destOrd="0" presId="urn:microsoft.com/office/officeart/2005/8/layout/orgChart1"/>
    <dgm:cxn modelId="{4DDD5654-BE15-47F7-9A99-FAA23F3D5444}" type="presOf" srcId="{E6631B0A-1ECB-45C1-91C7-0524450A3D16}" destId="{98D2954D-D6FC-4DB8-BC5F-7FD07DD3CE2D}" srcOrd="0" destOrd="0" presId="urn:microsoft.com/office/officeart/2005/8/layout/orgChart1"/>
    <dgm:cxn modelId="{C3893BCB-EA38-4A72-A1AA-B22D8538B088}" type="presOf" srcId="{59D19198-4D7C-4391-A41A-8096A2AF431D}" destId="{AD24065B-CB67-4780-82D5-D396E2A83540}" srcOrd="0" destOrd="0" presId="urn:microsoft.com/office/officeart/2005/8/layout/orgChart1"/>
    <dgm:cxn modelId="{5F7C3D25-E839-42F1-9002-4488D7F2B096}" srcId="{1F345034-FBF6-401B-A8E4-9B3B191FD7EC}" destId="{73F360B2-C70F-49AF-8ECA-575FE9C60800}" srcOrd="0" destOrd="0" parTransId="{F224E687-09FB-4419-AA39-0624273E99CF}" sibTransId="{269866EE-BA42-4999-99A2-5F01B5AFF378}"/>
    <dgm:cxn modelId="{652D83C3-FA8C-4540-9E01-5ECBFAED9AA4}" type="presOf" srcId="{346DDF6E-B7A9-4921-9693-15144144BA6D}" destId="{AEA01E60-2956-41E2-BC38-43637FB0C84B}" srcOrd="1" destOrd="0" presId="urn:microsoft.com/office/officeart/2005/8/layout/orgChart1"/>
    <dgm:cxn modelId="{8616E005-7C12-4B0E-94F7-C77F2638A10C}" srcId="{149E57E5-9FC8-48A4-AA0B-996E9AAEE5B3}" destId="{F910B3DE-CCAC-447C-A6FA-80739F7BE0F5}" srcOrd="6" destOrd="0" parTransId="{FFCE2B57-F085-47EA-B355-1D87BA89F373}" sibTransId="{2ED496E3-627E-4791-81BC-13DAC252CC4D}"/>
    <dgm:cxn modelId="{8E1936A4-5D04-4B70-B92C-9F67DF266927}" type="presOf" srcId="{584DFC1F-EA1F-489E-9382-768E88ECDB36}" destId="{B94F9E5B-E00D-4BE1-B59C-8612F6A06605}" srcOrd="0" destOrd="0" presId="urn:microsoft.com/office/officeart/2005/8/layout/orgChart1"/>
    <dgm:cxn modelId="{42DC0D6C-62D6-463D-B974-D8BD55F091F8}" type="presOf" srcId="{1F345034-FBF6-401B-A8E4-9B3B191FD7EC}" destId="{91447DEE-58BA-4AB7-AF48-5A093BF7984D}" srcOrd="0" destOrd="0" presId="urn:microsoft.com/office/officeart/2005/8/layout/orgChart1"/>
    <dgm:cxn modelId="{EC493413-43CD-4C6B-AB30-C2C8DB911D7C}" srcId="{149E57E5-9FC8-48A4-AA0B-996E9AAEE5B3}" destId="{7B7B4D20-1DD0-4B45-A154-BFFD548E3816}" srcOrd="2" destOrd="0" parTransId="{12D7EC75-7643-46EB-945A-18661FA23D35}" sibTransId="{3B82F3C3-E788-4584-AF60-2C7FDA06FB57}"/>
    <dgm:cxn modelId="{9A233A4F-E4AE-4A31-B1D7-E4D816631ED5}" type="presOf" srcId="{F910B3DE-CCAC-447C-A6FA-80739F7BE0F5}" destId="{61866467-71DB-4196-9917-63BF8C345E65}" srcOrd="0" destOrd="0" presId="urn:microsoft.com/office/officeart/2005/8/layout/orgChart1"/>
    <dgm:cxn modelId="{87612F7A-20DD-4E9C-B622-39F7EC6E6E85}" srcId="{EC1DE9E6-88AC-44FD-9839-70B9F79CFC12}" destId="{584DFC1F-EA1F-489E-9382-768E88ECDB36}" srcOrd="0" destOrd="0" parTransId="{0F94FCBE-50F7-43E6-8290-501BE2604DA3}" sibTransId="{2138D35A-0F1A-43B4-A7B6-9E49E7C748A9}"/>
    <dgm:cxn modelId="{CBC772C6-8CFB-4116-83D5-DF8926746F56}" srcId="{1D29A26A-13AA-480E-B284-6E0573AE3B0E}" destId="{7D42ECCF-539B-4B0F-8C53-07C695AB18A1}" srcOrd="0" destOrd="0" parTransId="{2DFEA374-2874-499F-B6E1-1F8FA294A21E}" sibTransId="{BB9E2A68-7F8F-4FEF-A6CC-7B479BD33DCC}"/>
    <dgm:cxn modelId="{9AB52FCB-FAE6-4A0D-A125-181A035E181A}" type="presOf" srcId="{584DFC1F-EA1F-489E-9382-768E88ECDB36}" destId="{BADFA2D7-F6C5-4599-8747-00725E50F62E}" srcOrd="1" destOrd="0" presId="urn:microsoft.com/office/officeart/2005/8/layout/orgChart1"/>
    <dgm:cxn modelId="{0C80E630-5E9D-4547-8422-07FA93A9D216}" type="presOf" srcId="{15C9B6EC-AEC3-4B07-B65F-D185FB349213}" destId="{E4C1389E-19C0-4D06-A7E3-79E429340A3F}" srcOrd="0" destOrd="0" presId="urn:microsoft.com/office/officeart/2005/8/layout/orgChart1"/>
    <dgm:cxn modelId="{1E56697B-0784-4E86-811D-3707C0A2E540}" type="presOf" srcId="{EC5A0E6C-6C89-4972-B57C-A1F4961F1FC2}" destId="{DAE234FB-ADCA-43A2-8A46-DC18D9F735E0}" srcOrd="0" destOrd="0" presId="urn:microsoft.com/office/officeart/2005/8/layout/orgChart1"/>
    <dgm:cxn modelId="{31754D44-16D8-4B7F-B9AA-5DA362430C8E}" srcId="{149E57E5-9FC8-48A4-AA0B-996E9AAEE5B3}" destId="{6AE688ED-AA6B-421A-8F89-83D4408687EF}" srcOrd="1" destOrd="0" parTransId="{E6631B0A-1ECB-45C1-91C7-0524450A3D16}" sibTransId="{FD73847E-C33C-4AEE-9713-A7128F3F6AE3}"/>
    <dgm:cxn modelId="{05493DD3-DE37-4003-8B2E-15C42468BB8A}" srcId="{6AE688ED-AA6B-421A-8F89-83D4408687EF}" destId="{B0F6AAC3-128E-425A-9A07-30DE015AA7A1}" srcOrd="0" destOrd="0" parTransId="{6EF67464-DD4C-43A4-B8B6-8CA78D0EE79C}" sibTransId="{1EF80159-0168-46CA-9F3B-BB3DFFDC93DF}"/>
    <dgm:cxn modelId="{EE1D239B-7CE9-4F1B-9B5C-71C81B1E797A}" srcId="{149E57E5-9FC8-48A4-AA0B-996E9AAEE5B3}" destId="{1D29A26A-13AA-480E-B284-6E0573AE3B0E}" srcOrd="4" destOrd="0" parTransId="{C6F13255-EB96-499D-A006-A5336667D816}" sibTransId="{B46350FC-6E29-49ED-95C6-5B30ECEB800B}"/>
    <dgm:cxn modelId="{15A9AE2E-5971-43DE-BDF7-5A0EF6893CC8}" srcId="{149E57E5-9FC8-48A4-AA0B-996E9AAEE5B3}" destId="{15C9B6EC-AEC3-4B07-B65F-D185FB349213}" srcOrd="0" destOrd="0" parTransId="{3EB25174-8F73-4828-8D1D-937B0C2690D8}" sibTransId="{879B718D-EA08-4073-BFF5-2EEC267E4E1C}"/>
    <dgm:cxn modelId="{DA7BBC22-F906-472A-8B9C-AD1253FBA1CD}" type="presOf" srcId="{149E57E5-9FC8-48A4-AA0B-996E9AAEE5B3}" destId="{44FB33A4-D3AA-4090-ACE4-DC0714773AE3}" srcOrd="0" destOrd="0" presId="urn:microsoft.com/office/officeart/2005/8/layout/orgChart1"/>
    <dgm:cxn modelId="{DD3D97F4-DA3F-4F49-BD31-6359FF980F3C}" type="presOf" srcId="{1D29A26A-13AA-480E-B284-6E0573AE3B0E}" destId="{E364A071-D0D8-44F6-9189-3DC13E0E876D}" srcOrd="0" destOrd="0" presId="urn:microsoft.com/office/officeart/2005/8/layout/orgChart1"/>
    <dgm:cxn modelId="{C1C18FD0-039D-4A19-83E2-6B7BE4DC4FCF}" srcId="{149E57E5-9FC8-48A4-AA0B-996E9AAEE5B3}" destId="{1F345034-FBF6-401B-A8E4-9B3B191FD7EC}" srcOrd="5" destOrd="0" parTransId="{79CA1C86-B4BE-44CE-BBF4-2449190E11C6}" sibTransId="{BCDB1698-B02E-47A4-94D3-9D9C192B4EF4}"/>
    <dgm:cxn modelId="{43D3C3B8-5410-40AD-8CDC-1B5DEA33EF29}" type="presOf" srcId="{235AB38D-F033-43E4-8ECC-87915048ABE8}" destId="{6CAB7F5D-2A69-4C9B-AB1F-1823D024352B}" srcOrd="0" destOrd="0" presId="urn:microsoft.com/office/officeart/2005/8/layout/orgChart1"/>
    <dgm:cxn modelId="{EC90275A-56B5-4275-82BB-7A967541C084}" type="presOf" srcId="{73F360B2-C70F-49AF-8ECA-575FE9C60800}" destId="{BC97E01F-DD53-4864-9BF1-327ABA0CD997}" srcOrd="0" destOrd="0" presId="urn:microsoft.com/office/officeart/2005/8/layout/orgChart1"/>
    <dgm:cxn modelId="{9951D162-AF98-4EA3-A12E-981004994A71}" type="presOf" srcId="{C6F13255-EB96-499D-A006-A5336667D816}" destId="{CF76D5FB-3EF0-4EA9-8638-B3A5D0EBEBE4}" srcOrd="0" destOrd="0" presId="urn:microsoft.com/office/officeart/2005/8/layout/orgChart1"/>
    <dgm:cxn modelId="{5AC033FD-F695-4A72-AE02-A4AD9C2C3577}" type="presOf" srcId="{79CA1C86-B4BE-44CE-BBF4-2449190E11C6}" destId="{01E2F483-1304-4C7C-9113-EBC1DEFA5EFD}" srcOrd="0" destOrd="0" presId="urn:microsoft.com/office/officeart/2005/8/layout/orgChart1"/>
    <dgm:cxn modelId="{AECC1390-228B-4BE6-AD70-7C9BDD4087D2}" type="presOf" srcId="{73F360B2-C70F-49AF-8ECA-575FE9C60800}" destId="{393525BB-400C-4CB5-99F3-DE358485862F}" srcOrd="1" destOrd="0" presId="urn:microsoft.com/office/officeart/2005/8/layout/orgChart1"/>
    <dgm:cxn modelId="{50BCAD7B-E3B1-4B19-8662-374CB25C98CE}" type="presOf" srcId="{7B7B4D20-1DD0-4B45-A154-BFFD548E3816}" destId="{987F3986-10A9-449F-A22A-46B90566BF44}" srcOrd="1" destOrd="0" presId="urn:microsoft.com/office/officeart/2005/8/layout/orgChart1"/>
    <dgm:cxn modelId="{8E5AF322-D570-419F-B2DC-F1127DAC02DF}" type="presOf" srcId="{2DFEA374-2874-499F-B6E1-1F8FA294A21E}" destId="{0D7E8750-84B1-4723-ADA9-829E5DE515CC}" srcOrd="0" destOrd="0" presId="urn:microsoft.com/office/officeart/2005/8/layout/orgChart1"/>
    <dgm:cxn modelId="{598D9305-7978-467C-BEA8-CF3FDFB7B150}" type="presOf" srcId="{59D19198-4D7C-4391-A41A-8096A2AF431D}" destId="{DC79E25A-C63F-4004-BEEF-6F791EC63797}" srcOrd="1" destOrd="0" presId="urn:microsoft.com/office/officeart/2005/8/layout/orgChart1"/>
    <dgm:cxn modelId="{E057DAF9-054B-44FC-AE3B-717809899787}" type="presOf" srcId="{12D7EC75-7643-46EB-945A-18661FA23D35}" destId="{002DA51F-AF51-4531-A723-2C4D022E9D09}" srcOrd="0" destOrd="0" presId="urn:microsoft.com/office/officeart/2005/8/layout/orgChart1"/>
    <dgm:cxn modelId="{7A0E60C6-838E-47FF-AC57-C2CA8F5AF9D3}" srcId="{7B7B4D20-1DD0-4B45-A154-BFFD548E3816}" destId="{235AB38D-F033-43E4-8ECC-87915048ABE8}" srcOrd="0" destOrd="0" parTransId="{8FACD6FF-D4CE-4361-B9FD-CD182D4D8EC8}" sibTransId="{03AA9886-0B5E-4A53-ACE8-7D158A9B13A0}"/>
    <dgm:cxn modelId="{918375BB-17B5-414B-B84A-423FBDFE5D1B}" srcId="{59D19198-4D7C-4391-A41A-8096A2AF431D}" destId="{346DDF6E-B7A9-4921-9693-15144144BA6D}" srcOrd="0" destOrd="0" parTransId="{EC5A0E6C-6C89-4972-B57C-A1F4961F1FC2}" sibTransId="{5356A2BC-0D66-44D1-B7DE-79E70742CE00}"/>
    <dgm:cxn modelId="{C0032C33-083B-4E61-BC85-1FB8A7916027}" srcId="{EC1DE9E6-88AC-44FD-9839-70B9F79CFC12}" destId="{149E57E5-9FC8-48A4-AA0B-996E9AAEE5B3}" srcOrd="1" destOrd="0" parTransId="{0917B656-EB18-4401-9AA8-5F65331612A0}" sibTransId="{432B60FF-C102-48EE-98EF-C06DE292DBE6}"/>
    <dgm:cxn modelId="{4529133D-6A6B-4038-9A26-DB50522C4B7D}" type="presParOf" srcId="{3BBDA286-FD3E-493B-91DB-41D97F08CA8D}" destId="{29E0E122-A7B0-4BAD-A206-314CC958AE14}" srcOrd="0" destOrd="0" presId="urn:microsoft.com/office/officeart/2005/8/layout/orgChart1"/>
    <dgm:cxn modelId="{C3687DB0-9A2F-4AAD-AF56-240172E17915}" type="presParOf" srcId="{29E0E122-A7B0-4BAD-A206-314CC958AE14}" destId="{24087D49-6D89-42EC-A2A8-04F0F3651D4D}" srcOrd="0" destOrd="0" presId="urn:microsoft.com/office/officeart/2005/8/layout/orgChart1"/>
    <dgm:cxn modelId="{00620684-3215-470D-A1C2-3631AE0E7943}" type="presParOf" srcId="{24087D49-6D89-42EC-A2A8-04F0F3651D4D}" destId="{B94F9E5B-E00D-4BE1-B59C-8612F6A06605}" srcOrd="0" destOrd="0" presId="urn:microsoft.com/office/officeart/2005/8/layout/orgChart1"/>
    <dgm:cxn modelId="{12910AEE-40F0-45D7-95B9-AED0987F93DC}" type="presParOf" srcId="{24087D49-6D89-42EC-A2A8-04F0F3651D4D}" destId="{BADFA2D7-F6C5-4599-8747-00725E50F62E}" srcOrd="1" destOrd="0" presId="urn:microsoft.com/office/officeart/2005/8/layout/orgChart1"/>
    <dgm:cxn modelId="{141192ED-AA1C-4C14-A9EB-FF89A6825447}" type="presParOf" srcId="{29E0E122-A7B0-4BAD-A206-314CC958AE14}" destId="{A7F4509A-FD5C-4BB4-943F-08DA77799D5E}" srcOrd="1" destOrd="0" presId="urn:microsoft.com/office/officeart/2005/8/layout/orgChart1"/>
    <dgm:cxn modelId="{51394C24-360E-4B1E-A287-0D0165255BCC}" type="presParOf" srcId="{29E0E122-A7B0-4BAD-A206-314CC958AE14}" destId="{E49B032D-EDF8-4404-AA3B-992B9E14BFE9}" srcOrd="2" destOrd="0" presId="urn:microsoft.com/office/officeart/2005/8/layout/orgChart1"/>
    <dgm:cxn modelId="{A54DDF5C-4DD2-437E-838C-51CD36D4AFD7}" type="presParOf" srcId="{3BBDA286-FD3E-493B-91DB-41D97F08CA8D}" destId="{D7C47D6F-3373-4733-A596-38BFBABB2ED1}" srcOrd="1" destOrd="0" presId="urn:microsoft.com/office/officeart/2005/8/layout/orgChart1"/>
    <dgm:cxn modelId="{EE821F6B-3616-476A-B644-8C49B64EEE5B}" type="presParOf" srcId="{D7C47D6F-3373-4733-A596-38BFBABB2ED1}" destId="{6FF8A832-96A9-4B85-AEF5-33516FD26C59}" srcOrd="0" destOrd="0" presId="urn:microsoft.com/office/officeart/2005/8/layout/orgChart1"/>
    <dgm:cxn modelId="{C232BAB4-08D2-492F-ADC6-5B850D89BA20}" type="presParOf" srcId="{6FF8A832-96A9-4B85-AEF5-33516FD26C59}" destId="{44FB33A4-D3AA-4090-ACE4-DC0714773AE3}" srcOrd="0" destOrd="0" presId="urn:microsoft.com/office/officeart/2005/8/layout/orgChart1"/>
    <dgm:cxn modelId="{9091BD67-C9A1-4EFD-B17F-07796D34C763}" type="presParOf" srcId="{6FF8A832-96A9-4B85-AEF5-33516FD26C59}" destId="{67774548-2622-4E62-83A5-1583078C5AFC}" srcOrd="1" destOrd="0" presId="urn:microsoft.com/office/officeart/2005/8/layout/orgChart1"/>
    <dgm:cxn modelId="{1FF683AC-53BB-43A1-A4EE-6C08F2A5C7A5}" type="presParOf" srcId="{D7C47D6F-3373-4733-A596-38BFBABB2ED1}" destId="{B9BFFBF6-55D1-4468-B2AB-35B8AAB93D72}" srcOrd="1" destOrd="0" presId="urn:microsoft.com/office/officeart/2005/8/layout/orgChart1"/>
    <dgm:cxn modelId="{4FEB8D6A-4AE6-44A0-A888-3DEE8820FF0C}" type="presParOf" srcId="{B9BFFBF6-55D1-4468-B2AB-35B8AAB93D72}" destId="{A4C6D9F0-F4A4-4BDD-8DD3-5A2DE98C6AEF}" srcOrd="0" destOrd="0" presId="urn:microsoft.com/office/officeart/2005/8/layout/orgChart1"/>
    <dgm:cxn modelId="{22CD925B-CE9A-4771-9F50-3B7213F29A4B}" type="presParOf" srcId="{B9BFFBF6-55D1-4468-B2AB-35B8AAB93D72}" destId="{B28CBE61-FE09-4B0F-9C6A-7F8916C5CBDF}" srcOrd="1" destOrd="0" presId="urn:microsoft.com/office/officeart/2005/8/layout/orgChart1"/>
    <dgm:cxn modelId="{92386F42-5AA4-4A77-90F6-3B8E80EE42B1}" type="presParOf" srcId="{B28CBE61-FE09-4B0F-9C6A-7F8916C5CBDF}" destId="{D527D704-C4CC-4891-B837-7F06BC8AE8BE}" srcOrd="0" destOrd="0" presId="urn:microsoft.com/office/officeart/2005/8/layout/orgChart1"/>
    <dgm:cxn modelId="{298AC1C6-49A3-4EB7-8AAA-3600BD2C7D82}" type="presParOf" srcId="{D527D704-C4CC-4891-B837-7F06BC8AE8BE}" destId="{E4C1389E-19C0-4D06-A7E3-79E429340A3F}" srcOrd="0" destOrd="0" presId="urn:microsoft.com/office/officeart/2005/8/layout/orgChart1"/>
    <dgm:cxn modelId="{13071750-8299-4590-B329-7EF8A218B7CA}" type="presParOf" srcId="{D527D704-C4CC-4891-B837-7F06BC8AE8BE}" destId="{EB0ABED8-72F5-47B0-BB52-5596188F88F0}" srcOrd="1" destOrd="0" presId="urn:microsoft.com/office/officeart/2005/8/layout/orgChart1"/>
    <dgm:cxn modelId="{0A659344-2283-4864-8306-F697DCA24DAB}" type="presParOf" srcId="{B28CBE61-FE09-4B0F-9C6A-7F8916C5CBDF}" destId="{8935C9AF-999F-4576-A7C6-41FE7AFEECBE}" srcOrd="1" destOrd="0" presId="urn:microsoft.com/office/officeart/2005/8/layout/orgChart1"/>
    <dgm:cxn modelId="{835B8A6C-676E-42E4-8269-A590FFA1453A}" type="presParOf" srcId="{B28CBE61-FE09-4B0F-9C6A-7F8916C5CBDF}" destId="{B84EF650-8C21-4655-AFC4-22BE62DF64BB}" srcOrd="2" destOrd="0" presId="urn:microsoft.com/office/officeart/2005/8/layout/orgChart1"/>
    <dgm:cxn modelId="{CA6F2E67-C4F1-45FE-8EF9-4C8A9E39110B}" type="presParOf" srcId="{B9BFFBF6-55D1-4468-B2AB-35B8AAB93D72}" destId="{98D2954D-D6FC-4DB8-BC5F-7FD07DD3CE2D}" srcOrd="2" destOrd="0" presId="urn:microsoft.com/office/officeart/2005/8/layout/orgChart1"/>
    <dgm:cxn modelId="{83063578-8A30-43E3-B33E-80E33883A981}" type="presParOf" srcId="{B9BFFBF6-55D1-4468-B2AB-35B8AAB93D72}" destId="{14CD9E50-036A-4161-93BD-C2286241AA7D}" srcOrd="3" destOrd="0" presId="urn:microsoft.com/office/officeart/2005/8/layout/orgChart1"/>
    <dgm:cxn modelId="{701466FA-6850-407C-8AA8-EE14FBC0B31C}" type="presParOf" srcId="{14CD9E50-036A-4161-93BD-C2286241AA7D}" destId="{C0A40293-CC5A-4AC2-8E95-4C251A8AC202}" srcOrd="0" destOrd="0" presId="urn:microsoft.com/office/officeart/2005/8/layout/orgChart1"/>
    <dgm:cxn modelId="{B292C7E0-A760-40FA-BC56-479C568DCEFE}" type="presParOf" srcId="{C0A40293-CC5A-4AC2-8E95-4C251A8AC202}" destId="{02FC7855-4200-402B-B414-C60F6A085A90}" srcOrd="0" destOrd="0" presId="urn:microsoft.com/office/officeart/2005/8/layout/orgChart1"/>
    <dgm:cxn modelId="{7CD80E9D-B522-42A7-A439-0C6320FBA730}" type="presParOf" srcId="{C0A40293-CC5A-4AC2-8E95-4C251A8AC202}" destId="{CC52FE83-1FAF-428F-ACE2-F3C76C5C1EC5}" srcOrd="1" destOrd="0" presId="urn:microsoft.com/office/officeart/2005/8/layout/orgChart1"/>
    <dgm:cxn modelId="{A1CBC13D-3BCA-47AB-9A5A-CFC934280A95}" type="presParOf" srcId="{14CD9E50-036A-4161-93BD-C2286241AA7D}" destId="{9ABA855F-30EB-49EB-AF6B-83F15B86E961}" srcOrd="1" destOrd="0" presId="urn:microsoft.com/office/officeart/2005/8/layout/orgChart1"/>
    <dgm:cxn modelId="{05BA4F92-14E9-4381-A683-D419FB29A5D6}" type="presParOf" srcId="{9ABA855F-30EB-49EB-AF6B-83F15B86E961}" destId="{1D79CFD1-5B81-41E6-BCC0-4A15B9192345}" srcOrd="0" destOrd="0" presId="urn:microsoft.com/office/officeart/2005/8/layout/orgChart1"/>
    <dgm:cxn modelId="{8A47C132-F5FC-4CDD-BA9F-C3AA05ABBB99}" type="presParOf" srcId="{9ABA855F-30EB-49EB-AF6B-83F15B86E961}" destId="{36E7AB89-9BA3-4461-81AD-5AE791ADE5E3}" srcOrd="1" destOrd="0" presId="urn:microsoft.com/office/officeart/2005/8/layout/orgChart1"/>
    <dgm:cxn modelId="{9B25C46B-5455-45CA-99E2-0835801C4031}" type="presParOf" srcId="{36E7AB89-9BA3-4461-81AD-5AE791ADE5E3}" destId="{8FA3920D-50C3-4F69-8B32-91E7C3B9A1A4}" srcOrd="0" destOrd="0" presId="urn:microsoft.com/office/officeart/2005/8/layout/orgChart1"/>
    <dgm:cxn modelId="{6A4C5692-1130-4622-B9BB-E31499D28992}" type="presParOf" srcId="{8FA3920D-50C3-4F69-8B32-91E7C3B9A1A4}" destId="{C34B25A0-026A-4C8E-95AC-A4B5123F6A41}" srcOrd="0" destOrd="0" presId="urn:microsoft.com/office/officeart/2005/8/layout/orgChart1"/>
    <dgm:cxn modelId="{AB65DE09-EAD3-48CC-A180-7AF7059DDB21}" type="presParOf" srcId="{8FA3920D-50C3-4F69-8B32-91E7C3B9A1A4}" destId="{7F494325-17ED-44A1-A0BD-5A2C9D18F7F0}" srcOrd="1" destOrd="0" presId="urn:microsoft.com/office/officeart/2005/8/layout/orgChart1"/>
    <dgm:cxn modelId="{F14DC221-DAF0-4B8A-A2F7-44A001B1D80A}" type="presParOf" srcId="{36E7AB89-9BA3-4461-81AD-5AE791ADE5E3}" destId="{C5587B10-190C-4D5C-AAFF-1C3CE3601F0D}" srcOrd="1" destOrd="0" presId="urn:microsoft.com/office/officeart/2005/8/layout/orgChart1"/>
    <dgm:cxn modelId="{E00B495B-77F9-4E74-B3D8-3A80A376046E}" type="presParOf" srcId="{36E7AB89-9BA3-4461-81AD-5AE791ADE5E3}" destId="{681B91F2-209F-4612-9F2C-884CC02FD56E}" srcOrd="2" destOrd="0" presId="urn:microsoft.com/office/officeart/2005/8/layout/orgChart1"/>
    <dgm:cxn modelId="{FC75FCE6-46AA-45BA-B67F-89092E198476}" type="presParOf" srcId="{14CD9E50-036A-4161-93BD-C2286241AA7D}" destId="{6FE6F00D-46C6-4B39-83FD-5EBAEC0CF954}" srcOrd="2" destOrd="0" presId="urn:microsoft.com/office/officeart/2005/8/layout/orgChart1"/>
    <dgm:cxn modelId="{475A84C1-149D-4452-AEF7-C6AEFAB9E533}" type="presParOf" srcId="{B9BFFBF6-55D1-4468-B2AB-35B8AAB93D72}" destId="{002DA51F-AF51-4531-A723-2C4D022E9D09}" srcOrd="4" destOrd="0" presId="urn:microsoft.com/office/officeart/2005/8/layout/orgChart1"/>
    <dgm:cxn modelId="{A878931F-6E36-455C-BB39-5942DDFBF2DA}" type="presParOf" srcId="{B9BFFBF6-55D1-4468-B2AB-35B8AAB93D72}" destId="{EC06013F-8BCA-46B7-AA9A-FC778E84B7FA}" srcOrd="5" destOrd="0" presId="urn:microsoft.com/office/officeart/2005/8/layout/orgChart1"/>
    <dgm:cxn modelId="{C3743F84-C97C-47D9-9F56-3E9B2D61346F}" type="presParOf" srcId="{EC06013F-8BCA-46B7-AA9A-FC778E84B7FA}" destId="{5DA2B46F-87F1-44CB-9F58-45567F471C78}" srcOrd="0" destOrd="0" presId="urn:microsoft.com/office/officeart/2005/8/layout/orgChart1"/>
    <dgm:cxn modelId="{BA185B6E-1F48-42FD-A27E-1D27AC9CF411}" type="presParOf" srcId="{5DA2B46F-87F1-44CB-9F58-45567F471C78}" destId="{9881F624-5688-4FC8-AF4C-807D2F9F7F76}" srcOrd="0" destOrd="0" presId="urn:microsoft.com/office/officeart/2005/8/layout/orgChart1"/>
    <dgm:cxn modelId="{C7A8EF9B-C3AD-45B4-9034-07F1914232F4}" type="presParOf" srcId="{5DA2B46F-87F1-44CB-9F58-45567F471C78}" destId="{987F3986-10A9-449F-A22A-46B90566BF44}" srcOrd="1" destOrd="0" presId="urn:microsoft.com/office/officeart/2005/8/layout/orgChart1"/>
    <dgm:cxn modelId="{F579EA50-44F8-4493-ACCF-7201EAA32A37}" type="presParOf" srcId="{EC06013F-8BCA-46B7-AA9A-FC778E84B7FA}" destId="{BC7CDAE2-E842-402C-B67D-455D7E2983AB}" srcOrd="1" destOrd="0" presId="urn:microsoft.com/office/officeart/2005/8/layout/orgChart1"/>
    <dgm:cxn modelId="{B42A55F0-4B33-4EF1-8863-9C4609F05750}" type="presParOf" srcId="{BC7CDAE2-E842-402C-B67D-455D7E2983AB}" destId="{6AB7E459-8CEC-4821-8A3A-AAB1B0103461}" srcOrd="0" destOrd="0" presId="urn:microsoft.com/office/officeart/2005/8/layout/orgChart1"/>
    <dgm:cxn modelId="{186E04F4-D142-44C3-A783-D6AE8FB14B58}" type="presParOf" srcId="{BC7CDAE2-E842-402C-B67D-455D7E2983AB}" destId="{4BC0ACE8-8EE5-4C2D-A586-B549EEDD46F9}" srcOrd="1" destOrd="0" presId="urn:microsoft.com/office/officeart/2005/8/layout/orgChart1"/>
    <dgm:cxn modelId="{38CFDD05-8E11-4D0F-A756-2C5D7DD5F1BC}" type="presParOf" srcId="{4BC0ACE8-8EE5-4C2D-A586-B549EEDD46F9}" destId="{158C44E3-387B-4C57-8B20-13B48471941F}" srcOrd="0" destOrd="0" presId="urn:microsoft.com/office/officeart/2005/8/layout/orgChart1"/>
    <dgm:cxn modelId="{6A92A47F-9AA2-41F7-BE47-7B0455D0E74A}" type="presParOf" srcId="{158C44E3-387B-4C57-8B20-13B48471941F}" destId="{6CAB7F5D-2A69-4C9B-AB1F-1823D024352B}" srcOrd="0" destOrd="0" presId="urn:microsoft.com/office/officeart/2005/8/layout/orgChart1"/>
    <dgm:cxn modelId="{6F324C55-73A5-4EA9-A0EC-456A80727B0F}" type="presParOf" srcId="{158C44E3-387B-4C57-8B20-13B48471941F}" destId="{377CC0AD-8B6A-4EAD-AEB8-DE1E1104D6FF}" srcOrd="1" destOrd="0" presId="urn:microsoft.com/office/officeart/2005/8/layout/orgChart1"/>
    <dgm:cxn modelId="{D4C2556E-E84E-4D03-9BA4-BB8455BCC597}" type="presParOf" srcId="{4BC0ACE8-8EE5-4C2D-A586-B549EEDD46F9}" destId="{821A0243-86AC-479B-AC9C-06C09E9134DE}" srcOrd="1" destOrd="0" presId="urn:microsoft.com/office/officeart/2005/8/layout/orgChart1"/>
    <dgm:cxn modelId="{88B5B1CB-3221-45DD-9807-C0915678D268}" type="presParOf" srcId="{4BC0ACE8-8EE5-4C2D-A586-B549EEDD46F9}" destId="{C1104FE3-EF92-4EBE-B373-CBE27B9ECE96}" srcOrd="2" destOrd="0" presId="urn:microsoft.com/office/officeart/2005/8/layout/orgChart1"/>
    <dgm:cxn modelId="{6836DADD-3FA4-4017-BD37-CC943AA80E8F}" type="presParOf" srcId="{EC06013F-8BCA-46B7-AA9A-FC778E84B7FA}" destId="{964CF989-97DC-40AC-9D8B-6D4BD23D8694}" srcOrd="2" destOrd="0" presId="urn:microsoft.com/office/officeart/2005/8/layout/orgChart1"/>
    <dgm:cxn modelId="{09B9C78E-216B-42D2-8719-5C9676A20E10}" type="presParOf" srcId="{B9BFFBF6-55D1-4468-B2AB-35B8AAB93D72}" destId="{70E93ED9-CB62-42AF-BA27-3F301E569F6C}" srcOrd="6" destOrd="0" presId="urn:microsoft.com/office/officeart/2005/8/layout/orgChart1"/>
    <dgm:cxn modelId="{C6E05A89-8F25-4B9B-B802-061535B30819}" type="presParOf" srcId="{B9BFFBF6-55D1-4468-B2AB-35B8AAB93D72}" destId="{4978C065-4053-4E7F-8E32-8DC3CCF1D043}" srcOrd="7" destOrd="0" presId="urn:microsoft.com/office/officeart/2005/8/layout/orgChart1"/>
    <dgm:cxn modelId="{E2B8E374-9729-400D-9761-CF4CECD4BB48}" type="presParOf" srcId="{4978C065-4053-4E7F-8E32-8DC3CCF1D043}" destId="{1637A719-0F85-4C2B-BFF9-5E99916524A0}" srcOrd="0" destOrd="0" presId="urn:microsoft.com/office/officeart/2005/8/layout/orgChart1"/>
    <dgm:cxn modelId="{6F615EDC-A559-47C0-A4EB-43790B613996}" type="presParOf" srcId="{1637A719-0F85-4C2B-BFF9-5E99916524A0}" destId="{AD24065B-CB67-4780-82D5-D396E2A83540}" srcOrd="0" destOrd="0" presId="urn:microsoft.com/office/officeart/2005/8/layout/orgChart1"/>
    <dgm:cxn modelId="{3762F1A1-D41C-4D0B-988A-85DCFD0E1962}" type="presParOf" srcId="{1637A719-0F85-4C2B-BFF9-5E99916524A0}" destId="{DC79E25A-C63F-4004-BEEF-6F791EC63797}" srcOrd="1" destOrd="0" presId="urn:microsoft.com/office/officeart/2005/8/layout/orgChart1"/>
    <dgm:cxn modelId="{AD18C07A-357D-464E-A861-88A2D6426BC5}" type="presParOf" srcId="{4978C065-4053-4E7F-8E32-8DC3CCF1D043}" destId="{E92995C8-011E-4313-840A-51146B4A6EF7}" srcOrd="1" destOrd="0" presId="urn:microsoft.com/office/officeart/2005/8/layout/orgChart1"/>
    <dgm:cxn modelId="{961D9665-E8AD-443E-A427-D059AA513DCA}" type="presParOf" srcId="{E92995C8-011E-4313-840A-51146B4A6EF7}" destId="{DAE234FB-ADCA-43A2-8A46-DC18D9F735E0}" srcOrd="0" destOrd="0" presId="urn:microsoft.com/office/officeart/2005/8/layout/orgChart1"/>
    <dgm:cxn modelId="{7126A8FA-457C-40D2-B688-436781BD16E3}" type="presParOf" srcId="{E92995C8-011E-4313-840A-51146B4A6EF7}" destId="{BE98974D-5733-4819-9B4C-1456FAAE11B7}" srcOrd="1" destOrd="0" presId="urn:microsoft.com/office/officeart/2005/8/layout/orgChart1"/>
    <dgm:cxn modelId="{CA60215F-7EAE-4868-979F-B8E9252C43A5}" type="presParOf" srcId="{BE98974D-5733-4819-9B4C-1456FAAE11B7}" destId="{383269CB-AF49-468E-8D7F-28BFB0F1F7D8}" srcOrd="0" destOrd="0" presId="urn:microsoft.com/office/officeart/2005/8/layout/orgChart1"/>
    <dgm:cxn modelId="{51D9C925-21DF-46E3-8D25-E9DC08C24AEF}" type="presParOf" srcId="{383269CB-AF49-468E-8D7F-28BFB0F1F7D8}" destId="{A3CFECB3-8390-45CD-BF5C-299BBB6C49E2}" srcOrd="0" destOrd="0" presId="urn:microsoft.com/office/officeart/2005/8/layout/orgChart1"/>
    <dgm:cxn modelId="{A4DF78B8-68D7-43E2-B569-6D500266550B}" type="presParOf" srcId="{383269CB-AF49-468E-8D7F-28BFB0F1F7D8}" destId="{AEA01E60-2956-41E2-BC38-43637FB0C84B}" srcOrd="1" destOrd="0" presId="urn:microsoft.com/office/officeart/2005/8/layout/orgChart1"/>
    <dgm:cxn modelId="{D4DC4A98-6302-4B1E-84D5-E86960FCA4A8}" type="presParOf" srcId="{BE98974D-5733-4819-9B4C-1456FAAE11B7}" destId="{C5C6C715-D1D1-472D-94DA-B07D40DBDA19}" srcOrd="1" destOrd="0" presId="urn:microsoft.com/office/officeart/2005/8/layout/orgChart1"/>
    <dgm:cxn modelId="{B259F5B0-4585-4D15-9AB6-775A52FBAC5E}" type="presParOf" srcId="{BE98974D-5733-4819-9B4C-1456FAAE11B7}" destId="{663D2DD1-7574-45C2-B220-382EC0BBFCD2}" srcOrd="2" destOrd="0" presId="urn:microsoft.com/office/officeart/2005/8/layout/orgChart1"/>
    <dgm:cxn modelId="{95D86734-D38A-4E90-A669-8EFB980D9FDD}" type="presParOf" srcId="{4978C065-4053-4E7F-8E32-8DC3CCF1D043}" destId="{4B21C43A-46BA-4FD9-B475-FAD9DF208AB5}" srcOrd="2" destOrd="0" presId="urn:microsoft.com/office/officeart/2005/8/layout/orgChart1"/>
    <dgm:cxn modelId="{C5BFC637-732E-49EC-896F-6D14BD992C5D}" type="presParOf" srcId="{B9BFFBF6-55D1-4468-B2AB-35B8AAB93D72}" destId="{CF76D5FB-3EF0-4EA9-8638-B3A5D0EBEBE4}" srcOrd="8" destOrd="0" presId="urn:microsoft.com/office/officeart/2005/8/layout/orgChart1"/>
    <dgm:cxn modelId="{0D147347-701B-4319-A4C6-B17E092728AE}" type="presParOf" srcId="{B9BFFBF6-55D1-4468-B2AB-35B8AAB93D72}" destId="{651924DB-0C59-4B7B-9E1F-10B0BBC2EBC9}" srcOrd="9" destOrd="0" presId="urn:microsoft.com/office/officeart/2005/8/layout/orgChart1"/>
    <dgm:cxn modelId="{20670F3D-8D75-46BC-8F2B-5485AFD96EF4}" type="presParOf" srcId="{651924DB-0C59-4B7B-9E1F-10B0BBC2EBC9}" destId="{D4A195E5-3CA2-489D-B433-8DDF1B573F52}" srcOrd="0" destOrd="0" presId="urn:microsoft.com/office/officeart/2005/8/layout/orgChart1"/>
    <dgm:cxn modelId="{A24D7888-74F3-41C7-8082-D686302C90A7}" type="presParOf" srcId="{D4A195E5-3CA2-489D-B433-8DDF1B573F52}" destId="{E364A071-D0D8-44F6-9189-3DC13E0E876D}" srcOrd="0" destOrd="0" presId="urn:microsoft.com/office/officeart/2005/8/layout/orgChart1"/>
    <dgm:cxn modelId="{591E02FF-6B0E-4ED2-B85A-8443F9A91917}" type="presParOf" srcId="{D4A195E5-3CA2-489D-B433-8DDF1B573F52}" destId="{D1D55F3C-C8A7-4CFE-90EE-8BF42CEFB8BE}" srcOrd="1" destOrd="0" presId="urn:microsoft.com/office/officeart/2005/8/layout/orgChart1"/>
    <dgm:cxn modelId="{980540A2-6B4E-4E46-8303-46851B4983D8}" type="presParOf" srcId="{651924DB-0C59-4B7B-9E1F-10B0BBC2EBC9}" destId="{CAE4E333-273E-45A5-AEB7-8F65AD0D7764}" srcOrd="1" destOrd="0" presId="urn:microsoft.com/office/officeart/2005/8/layout/orgChart1"/>
    <dgm:cxn modelId="{4AE458CF-50BB-487E-8035-8D32FBF69439}" type="presParOf" srcId="{CAE4E333-273E-45A5-AEB7-8F65AD0D7764}" destId="{0D7E8750-84B1-4723-ADA9-829E5DE515CC}" srcOrd="0" destOrd="0" presId="urn:microsoft.com/office/officeart/2005/8/layout/orgChart1"/>
    <dgm:cxn modelId="{472D6CC1-3C67-4099-928E-07DA4C5A3A5D}" type="presParOf" srcId="{CAE4E333-273E-45A5-AEB7-8F65AD0D7764}" destId="{6DA2FCED-5E6F-4775-BBE7-6869101A0C40}" srcOrd="1" destOrd="0" presId="urn:microsoft.com/office/officeart/2005/8/layout/orgChart1"/>
    <dgm:cxn modelId="{A1C31E82-69E9-4076-96F8-7A80127AC050}" type="presParOf" srcId="{6DA2FCED-5E6F-4775-BBE7-6869101A0C40}" destId="{5B32D10F-B862-4CFF-8013-446E51903A22}" srcOrd="0" destOrd="0" presId="urn:microsoft.com/office/officeart/2005/8/layout/orgChart1"/>
    <dgm:cxn modelId="{6FF15F30-382E-4210-87BB-666E39198CF1}" type="presParOf" srcId="{5B32D10F-B862-4CFF-8013-446E51903A22}" destId="{DD097BA0-B3F8-4076-9BA9-589698630C9D}" srcOrd="0" destOrd="0" presId="urn:microsoft.com/office/officeart/2005/8/layout/orgChart1"/>
    <dgm:cxn modelId="{55E78283-B1BB-4B70-98AC-DE7C6FA2C8F7}" type="presParOf" srcId="{5B32D10F-B862-4CFF-8013-446E51903A22}" destId="{E6E2669F-7002-45F2-AB65-7C45BD84EBB6}" srcOrd="1" destOrd="0" presId="urn:microsoft.com/office/officeart/2005/8/layout/orgChart1"/>
    <dgm:cxn modelId="{16E034B5-E08A-4DE1-B315-428067AC4A92}" type="presParOf" srcId="{6DA2FCED-5E6F-4775-BBE7-6869101A0C40}" destId="{22E2CFDB-7066-4830-93E7-8ED899A299DF}" srcOrd="1" destOrd="0" presId="urn:microsoft.com/office/officeart/2005/8/layout/orgChart1"/>
    <dgm:cxn modelId="{6C2A840C-18CE-4773-B8C7-79C109EEC192}" type="presParOf" srcId="{6DA2FCED-5E6F-4775-BBE7-6869101A0C40}" destId="{83B20C49-CE0B-43FE-A64C-33D218871911}" srcOrd="2" destOrd="0" presId="urn:microsoft.com/office/officeart/2005/8/layout/orgChart1"/>
    <dgm:cxn modelId="{46D8849D-21C6-43CE-95CE-D3591DE8EA2F}" type="presParOf" srcId="{651924DB-0C59-4B7B-9E1F-10B0BBC2EBC9}" destId="{95171221-399E-46AD-8910-A2ECA60089F5}" srcOrd="2" destOrd="0" presId="urn:microsoft.com/office/officeart/2005/8/layout/orgChart1"/>
    <dgm:cxn modelId="{7A0386C5-18B8-4712-8D96-FF0D6100C15F}" type="presParOf" srcId="{B9BFFBF6-55D1-4468-B2AB-35B8AAB93D72}" destId="{01E2F483-1304-4C7C-9113-EBC1DEFA5EFD}" srcOrd="10" destOrd="0" presId="urn:microsoft.com/office/officeart/2005/8/layout/orgChart1"/>
    <dgm:cxn modelId="{9E8AA9D6-9787-489D-81C9-807D3039D3B2}" type="presParOf" srcId="{B9BFFBF6-55D1-4468-B2AB-35B8AAB93D72}" destId="{D89F3A50-9A65-495C-BB15-BB83064BC711}" srcOrd="11" destOrd="0" presId="urn:microsoft.com/office/officeart/2005/8/layout/orgChart1"/>
    <dgm:cxn modelId="{102B3909-EEE3-41ED-B410-953EA00546E3}" type="presParOf" srcId="{D89F3A50-9A65-495C-BB15-BB83064BC711}" destId="{2DC9CCAA-0F0D-49F8-B588-D7A8D53426DE}" srcOrd="0" destOrd="0" presId="urn:microsoft.com/office/officeart/2005/8/layout/orgChart1"/>
    <dgm:cxn modelId="{0BA8508E-47FC-4D7F-BF7B-773922F99BF8}" type="presParOf" srcId="{2DC9CCAA-0F0D-49F8-B588-D7A8D53426DE}" destId="{91447DEE-58BA-4AB7-AF48-5A093BF7984D}" srcOrd="0" destOrd="0" presId="urn:microsoft.com/office/officeart/2005/8/layout/orgChart1"/>
    <dgm:cxn modelId="{085B5233-3252-490D-85E3-2180698E7F6E}" type="presParOf" srcId="{2DC9CCAA-0F0D-49F8-B588-D7A8D53426DE}" destId="{80F86163-E8F8-4765-B78B-10A9012CC7DA}" srcOrd="1" destOrd="0" presId="urn:microsoft.com/office/officeart/2005/8/layout/orgChart1"/>
    <dgm:cxn modelId="{1DAEDA96-EA9A-437D-8C82-843772C010F9}" type="presParOf" srcId="{D89F3A50-9A65-495C-BB15-BB83064BC711}" destId="{B78F0165-10F2-4B23-B095-E28D504EF1F1}" srcOrd="1" destOrd="0" presId="urn:microsoft.com/office/officeart/2005/8/layout/orgChart1"/>
    <dgm:cxn modelId="{1371FB6B-4AD3-4B90-B97B-D26CE184E575}" type="presParOf" srcId="{B78F0165-10F2-4B23-B095-E28D504EF1F1}" destId="{63C64D9A-E5E2-4057-8F4E-49163F23C60C}" srcOrd="0" destOrd="0" presId="urn:microsoft.com/office/officeart/2005/8/layout/orgChart1"/>
    <dgm:cxn modelId="{B081AEC1-43CE-4B58-88A2-E3E47C4F35C6}" type="presParOf" srcId="{B78F0165-10F2-4B23-B095-E28D504EF1F1}" destId="{0D3FD3F0-F857-4E99-94CB-5459D747DCD3}" srcOrd="1" destOrd="0" presId="urn:microsoft.com/office/officeart/2005/8/layout/orgChart1"/>
    <dgm:cxn modelId="{2BEF1DEB-8F10-4301-B0AE-8BA54760EC26}" type="presParOf" srcId="{0D3FD3F0-F857-4E99-94CB-5459D747DCD3}" destId="{DE9F20DB-843D-4404-93B1-1EA796CFF54B}" srcOrd="0" destOrd="0" presId="urn:microsoft.com/office/officeart/2005/8/layout/orgChart1"/>
    <dgm:cxn modelId="{EED08EFF-E386-4EBA-9848-FC046DBC29E8}" type="presParOf" srcId="{DE9F20DB-843D-4404-93B1-1EA796CFF54B}" destId="{BC97E01F-DD53-4864-9BF1-327ABA0CD997}" srcOrd="0" destOrd="0" presId="urn:microsoft.com/office/officeart/2005/8/layout/orgChart1"/>
    <dgm:cxn modelId="{42513032-DB20-4A4C-982B-A82006CBBCB5}" type="presParOf" srcId="{DE9F20DB-843D-4404-93B1-1EA796CFF54B}" destId="{393525BB-400C-4CB5-99F3-DE358485862F}" srcOrd="1" destOrd="0" presId="urn:microsoft.com/office/officeart/2005/8/layout/orgChart1"/>
    <dgm:cxn modelId="{79BEDDA2-0EE3-44BF-B27E-FFC3998C3A80}" type="presParOf" srcId="{0D3FD3F0-F857-4E99-94CB-5459D747DCD3}" destId="{A852FF33-46EB-4571-8793-843240A73DBA}" srcOrd="1" destOrd="0" presId="urn:microsoft.com/office/officeart/2005/8/layout/orgChart1"/>
    <dgm:cxn modelId="{DE6ED894-BC22-4439-AB72-3DB71D7B5A44}" type="presParOf" srcId="{0D3FD3F0-F857-4E99-94CB-5459D747DCD3}" destId="{1367AE90-AC61-4E01-AFE2-407AC4E23A04}" srcOrd="2" destOrd="0" presId="urn:microsoft.com/office/officeart/2005/8/layout/orgChart1"/>
    <dgm:cxn modelId="{F4C0D86D-9B94-443A-943D-6661EE109438}" type="presParOf" srcId="{D89F3A50-9A65-495C-BB15-BB83064BC711}" destId="{9FF32BD0-3064-4357-94A5-A3FF95C5C62A}" srcOrd="2" destOrd="0" presId="urn:microsoft.com/office/officeart/2005/8/layout/orgChart1"/>
    <dgm:cxn modelId="{B5A9AC88-DA6B-4C58-BEE1-8BBD49E2B5D3}" type="presParOf" srcId="{B9BFFBF6-55D1-4468-B2AB-35B8AAB93D72}" destId="{311BF86F-7E5F-45DA-8D98-B56799F6620B}" srcOrd="12" destOrd="0" presId="urn:microsoft.com/office/officeart/2005/8/layout/orgChart1"/>
    <dgm:cxn modelId="{F45FCF1A-0057-4C4E-8B31-1CDF8BD908C0}" type="presParOf" srcId="{B9BFFBF6-55D1-4468-B2AB-35B8AAB93D72}" destId="{80E8E4CE-BF48-43B3-BDCF-DCB2CA7DC25D}" srcOrd="13" destOrd="0" presId="urn:microsoft.com/office/officeart/2005/8/layout/orgChart1"/>
    <dgm:cxn modelId="{040239C8-810D-46AC-A890-CC0B5727DC12}" type="presParOf" srcId="{80E8E4CE-BF48-43B3-BDCF-DCB2CA7DC25D}" destId="{2A42B4FF-2C82-4297-9F42-E0ABFE49F0EF}" srcOrd="0" destOrd="0" presId="urn:microsoft.com/office/officeart/2005/8/layout/orgChart1"/>
    <dgm:cxn modelId="{686F3AD4-574E-4808-A92A-13FBBFCC30FA}" type="presParOf" srcId="{2A42B4FF-2C82-4297-9F42-E0ABFE49F0EF}" destId="{61866467-71DB-4196-9917-63BF8C345E65}" srcOrd="0" destOrd="0" presId="urn:microsoft.com/office/officeart/2005/8/layout/orgChart1"/>
    <dgm:cxn modelId="{6724CEAC-CBDD-442A-8124-8336E889EDB6}" type="presParOf" srcId="{2A42B4FF-2C82-4297-9F42-E0ABFE49F0EF}" destId="{1028EE69-D5BD-4E55-99FD-B7963B80C0B8}" srcOrd="1" destOrd="0" presId="urn:microsoft.com/office/officeart/2005/8/layout/orgChart1"/>
    <dgm:cxn modelId="{84751836-3F6F-4213-8162-44933F5F2970}" type="presParOf" srcId="{80E8E4CE-BF48-43B3-BDCF-DCB2CA7DC25D}" destId="{DA7A3570-E68A-4B13-80E4-3FAD070C7F83}" srcOrd="1" destOrd="0" presId="urn:microsoft.com/office/officeart/2005/8/layout/orgChart1"/>
    <dgm:cxn modelId="{A1808F54-D488-4924-BC32-A3CFD33C94B8}" type="presParOf" srcId="{80E8E4CE-BF48-43B3-BDCF-DCB2CA7DC25D}" destId="{E6BB660B-8C7F-4F95-A0C2-1B2E51AD5441}" srcOrd="2" destOrd="0" presId="urn:microsoft.com/office/officeart/2005/8/layout/orgChart1"/>
    <dgm:cxn modelId="{2654F063-5C8C-4A90-9AA6-190CBD6A39CA}" type="presParOf" srcId="{D7C47D6F-3373-4733-A596-38BFBABB2ED1}" destId="{F3573095-698D-4345-916D-366860F340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114A7-9DCD-4027-940D-C3C6B001F385}"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B42AE96C-CE65-4871-AE21-A9E1FE8E4993}">
      <dgm:prSet phldrT="[Text]"/>
      <dgm:spPr/>
      <dgm:t>
        <a:bodyPr/>
        <a:lstStyle/>
        <a:p>
          <a:r>
            <a:rPr lang="en-US" dirty="0" smtClean="0"/>
            <a:t>This event is held every month</a:t>
          </a:r>
          <a:endParaRPr lang="en-US" dirty="0"/>
        </a:p>
      </dgm:t>
    </dgm:pt>
    <dgm:pt modelId="{20D0B29A-14DB-45F4-AD93-D2E428D83CAB}" type="parTrans" cxnId="{FA4EBB0D-00D7-4027-80C4-FACFC898F6B5}">
      <dgm:prSet/>
      <dgm:spPr/>
      <dgm:t>
        <a:bodyPr/>
        <a:lstStyle/>
        <a:p>
          <a:endParaRPr lang="en-US"/>
        </a:p>
      </dgm:t>
    </dgm:pt>
    <dgm:pt modelId="{EF174BB9-5FD9-4C0C-A4AF-F3B0F1BD89EE}" type="sibTrans" cxnId="{FA4EBB0D-00D7-4027-80C4-FACFC898F6B5}">
      <dgm:prSet/>
      <dgm:spPr/>
      <dgm:t>
        <a:bodyPr/>
        <a:lstStyle/>
        <a:p>
          <a:endParaRPr lang="en-US"/>
        </a:p>
      </dgm:t>
    </dgm:pt>
    <dgm:pt modelId="{1EC67501-30B1-4F25-B9D4-1861AFAD53E5}">
      <dgm:prSet phldrT="[Text]"/>
      <dgm:spPr/>
      <dgm:t>
        <a:bodyPr/>
        <a:lstStyle/>
        <a:p>
          <a:r>
            <a:rPr lang="en-US" dirty="0" smtClean="0"/>
            <a:t>First Friday of the month, 2:30pm -4:30pm and sometimes 6:30pm - 8:30pm</a:t>
          </a:r>
          <a:endParaRPr lang="en-US" dirty="0"/>
        </a:p>
      </dgm:t>
    </dgm:pt>
    <dgm:pt modelId="{E95A7DD4-3572-4A91-8F55-38EA43DF1F20}" type="parTrans" cxnId="{C6ADAFB4-A0B5-4CEC-B391-794BAF850E78}">
      <dgm:prSet/>
      <dgm:spPr/>
      <dgm:t>
        <a:bodyPr/>
        <a:lstStyle/>
        <a:p>
          <a:endParaRPr lang="en-US"/>
        </a:p>
      </dgm:t>
    </dgm:pt>
    <dgm:pt modelId="{57BEB718-69BA-42F0-B48E-7CAAD8ACF28E}" type="sibTrans" cxnId="{C6ADAFB4-A0B5-4CEC-B391-794BAF850E78}">
      <dgm:prSet/>
      <dgm:spPr/>
      <dgm:t>
        <a:bodyPr/>
        <a:lstStyle/>
        <a:p>
          <a:endParaRPr lang="en-US"/>
        </a:p>
      </dgm:t>
    </dgm:pt>
    <dgm:pt modelId="{37BBF5E0-E72D-436C-91B4-74F4A45B819A}" type="pres">
      <dgm:prSet presAssocID="{6F5114A7-9DCD-4027-940D-C3C6B001F385}" presName="Name0" presStyleCnt="0">
        <dgm:presLayoutVars>
          <dgm:dir/>
          <dgm:resizeHandles val="exact"/>
        </dgm:presLayoutVars>
      </dgm:prSet>
      <dgm:spPr/>
      <dgm:t>
        <a:bodyPr/>
        <a:lstStyle/>
        <a:p>
          <a:endParaRPr lang="en-US"/>
        </a:p>
      </dgm:t>
    </dgm:pt>
    <dgm:pt modelId="{0327E4F8-88DF-4845-95EF-36E198170DB2}" type="pres">
      <dgm:prSet presAssocID="{B42AE96C-CE65-4871-AE21-A9E1FE8E4993}" presName="node" presStyleLbl="node1" presStyleIdx="0" presStyleCnt="1">
        <dgm:presLayoutVars>
          <dgm:bulletEnabled val="1"/>
        </dgm:presLayoutVars>
      </dgm:prSet>
      <dgm:spPr/>
      <dgm:t>
        <a:bodyPr/>
        <a:lstStyle/>
        <a:p>
          <a:endParaRPr lang="en-US"/>
        </a:p>
      </dgm:t>
    </dgm:pt>
  </dgm:ptLst>
  <dgm:cxnLst>
    <dgm:cxn modelId="{3D364CAB-4EFC-4460-8CDB-0490F071D89D}" type="presOf" srcId="{B42AE96C-CE65-4871-AE21-A9E1FE8E4993}" destId="{0327E4F8-88DF-4845-95EF-36E198170DB2}" srcOrd="0" destOrd="0" presId="urn:microsoft.com/office/officeart/2005/8/layout/hList6"/>
    <dgm:cxn modelId="{C6ADAFB4-A0B5-4CEC-B391-794BAF850E78}" srcId="{B42AE96C-CE65-4871-AE21-A9E1FE8E4993}" destId="{1EC67501-30B1-4F25-B9D4-1861AFAD53E5}" srcOrd="0" destOrd="0" parTransId="{E95A7DD4-3572-4A91-8F55-38EA43DF1F20}" sibTransId="{57BEB718-69BA-42F0-B48E-7CAAD8ACF28E}"/>
    <dgm:cxn modelId="{49DD62A8-511F-4FEF-907F-FE676898B5FB}" type="presOf" srcId="{1EC67501-30B1-4F25-B9D4-1861AFAD53E5}" destId="{0327E4F8-88DF-4845-95EF-36E198170DB2}" srcOrd="0" destOrd="1" presId="urn:microsoft.com/office/officeart/2005/8/layout/hList6"/>
    <dgm:cxn modelId="{2AD1DA57-C052-44D5-88FD-CC85FE1D1915}" type="presOf" srcId="{6F5114A7-9DCD-4027-940D-C3C6B001F385}" destId="{37BBF5E0-E72D-436C-91B4-74F4A45B819A}" srcOrd="0" destOrd="0" presId="urn:microsoft.com/office/officeart/2005/8/layout/hList6"/>
    <dgm:cxn modelId="{FA4EBB0D-00D7-4027-80C4-FACFC898F6B5}" srcId="{6F5114A7-9DCD-4027-940D-C3C6B001F385}" destId="{B42AE96C-CE65-4871-AE21-A9E1FE8E4993}" srcOrd="0" destOrd="0" parTransId="{20D0B29A-14DB-45F4-AD93-D2E428D83CAB}" sibTransId="{EF174BB9-5FD9-4C0C-A4AF-F3B0F1BD89EE}"/>
    <dgm:cxn modelId="{AD8C78E7-6AEA-4560-8C28-EAD533B10DA3}" type="presParOf" srcId="{37BBF5E0-E72D-436C-91B4-74F4A45B819A}" destId="{0327E4F8-88DF-4845-95EF-36E198170DB2}"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C827E3-5092-44DD-B198-D116E928D66B}"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B60DD52F-D181-4B7B-BB3A-1C806C0F7371}">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rPr>
            <a:t>Adopt-A-Highway Clean-Up</a:t>
          </a:r>
        </a:p>
      </dgm:t>
    </dgm:pt>
    <dgm:pt modelId="{2DCAF377-47A7-47AE-8500-42CA39A4A6AF}" type="parTrans" cxnId="{BCDF6ABB-3056-4845-908E-4357E1947E52}">
      <dgm:prSet/>
      <dgm:spPr/>
      <dgm:t>
        <a:bodyPr/>
        <a:lstStyle/>
        <a:p>
          <a:endParaRPr lang="en-US"/>
        </a:p>
      </dgm:t>
    </dgm:pt>
    <dgm:pt modelId="{DA5252D6-31D3-4E6E-A819-AFDCBDC927BD}" type="sibTrans" cxnId="{BCDF6ABB-3056-4845-908E-4357E1947E52}">
      <dgm:prSet/>
      <dgm:spPr/>
      <dgm:t>
        <a:bodyPr/>
        <a:lstStyle/>
        <a:p>
          <a:endParaRPr lang="en-US"/>
        </a:p>
      </dgm:t>
    </dgm:pt>
    <dgm:pt modelId="{0E1E2501-4566-455C-BF40-7EF3712F4978}">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effectLst>
                <a:outerShdw blurRad="38100" dist="38100" dir="2700000" algn="tl">
                  <a:srgbClr val="000000">
                    <a:alpha val="43137"/>
                  </a:srgbClr>
                </a:outerShdw>
              </a:effectLst>
              <a:latin typeface="+mn-lt"/>
            </a:rPr>
            <a:t>Campus Clean-Up</a:t>
          </a:r>
        </a:p>
        <a:p>
          <a:endParaRPr lang="en-US" dirty="0">
            <a:effectLst>
              <a:outerShdw blurRad="38100" dist="38100" dir="2700000" algn="tl">
                <a:srgbClr val="000000">
                  <a:alpha val="43137"/>
                </a:srgbClr>
              </a:outerShdw>
            </a:effectLst>
          </a:endParaRPr>
        </a:p>
      </dgm:t>
    </dgm:pt>
    <dgm:pt modelId="{461A9BE2-9677-440F-A750-05C8C30B6755}" type="parTrans" cxnId="{0088B8C8-2326-4758-BCF5-A2AF4EFF03DE}">
      <dgm:prSet/>
      <dgm:spPr/>
      <dgm:t>
        <a:bodyPr/>
        <a:lstStyle/>
        <a:p>
          <a:endParaRPr lang="en-US"/>
        </a:p>
      </dgm:t>
    </dgm:pt>
    <dgm:pt modelId="{020714F0-9C10-4CC2-95A7-A1323AA5C7D0}" type="sibTrans" cxnId="{0088B8C8-2326-4758-BCF5-A2AF4EFF03DE}">
      <dgm:prSet/>
      <dgm:spPr/>
      <dgm:t>
        <a:bodyPr/>
        <a:lstStyle/>
        <a:p>
          <a:endParaRPr lang="en-US"/>
        </a:p>
      </dgm:t>
    </dgm:pt>
    <dgm:pt modelId="{5BA20BCA-D4B1-4F2D-AED0-184728983A61}">
      <dgm:prSet phldrT="[Text]"/>
      <dgm:spPr/>
      <dgm:t>
        <a:bodyPr/>
        <a:lstStyle/>
        <a:p>
          <a:r>
            <a:rPr lang="en-US" dirty="0" smtClean="0"/>
            <a:t>Wednesday April 20 </a:t>
          </a:r>
          <a:endParaRPr lang="en-US" dirty="0"/>
        </a:p>
      </dgm:t>
    </dgm:pt>
    <dgm:pt modelId="{431837C5-0385-494A-9C75-44EFB711FE24}" type="parTrans" cxnId="{C15FC80D-9D12-473E-B854-A2BBF6142084}">
      <dgm:prSet/>
      <dgm:spPr/>
      <dgm:t>
        <a:bodyPr/>
        <a:lstStyle/>
        <a:p>
          <a:endParaRPr lang="en-US"/>
        </a:p>
      </dgm:t>
    </dgm:pt>
    <dgm:pt modelId="{59FF7E82-12A8-41E9-B8D1-828E5F58ADD3}" type="sibTrans" cxnId="{C15FC80D-9D12-473E-B854-A2BBF6142084}">
      <dgm:prSet/>
      <dgm:spPr/>
      <dgm:t>
        <a:bodyPr/>
        <a:lstStyle/>
        <a:p>
          <a:endParaRPr lang="en-US"/>
        </a:p>
      </dgm:t>
    </dgm:pt>
    <dgm:pt modelId="{0912BB13-5BD7-4F77-AEE4-F365E280ACF4}">
      <dgm:prSet phldrT="[Text]"/>
      <dgm:spPr/>
      <dgm:t>
        <a:bodyPr/>
        <a:lstStyle/>
        <a:p>
          <a:r>
            <a:rPr lang="en-US" dirty="0" smtClean="0"/>
            <a:t>Wednesday April 13</a:t>
          </a:r>
          <a:endParaRPr lang="en-US" dirty="0"/>
        </a:p>
      </dgm:t>
    </dgm:pt>
    <dgm:pt modelId="{CF422D09-8D64-4859-AC8E-BA99C90A6ED5}" type="sibTrans" cxnId="{8052C86A-A17B-414C-A922-F6D7B20926FE}">
      <dgm:prSet/>
      <dgm:spPr/>
      <dgm:t>
        <a:bodyPr/>
        <a:lstStyle/>
        <a:p>
          <a:endParaRPr lang="en-US"/>
        </a:p>
      </dgm:t>
    </dgm:pt>
    <dgm:pt modelId="{4A3419DF-5DFC-4433-9EA0-3A3E9DBA9C66}" type="parTrans" cxnId="{8052C86A-A17B-414C-A922-F6D7B20926FE}">
      <dgm:prSet/>
      <dgm:spPr/>
      <dgm:t>
        <a:bodyPr/>
        <a:lstStyle/>
        <a:p>
          <a:endParaRPr lang="en-US"/>
        </a:p>
      </dgm:t>
    </dgm:pt>
    <dgm:pt modelId="{985CD542-5E05-4520-B890-B1CD10828964}">
      <dgm:prSet phldrT="[Text]"/>
      <dgm:spPr/>
      <dgm:t>
        <a:bodyPr/>
        <a:lstStyle/>
        <a:p>
          <a:r>
            <a:rPr lang="en-US" dirty="0" smtClean="0"/>
            <a:t>Helps beautify our campus by cleaning up the trash!</a:t>
          </a:r>
          <a:endParaRPr lang="en-US" dirty="0"/>
        </a:p>
      </dgm:t>
    </dgm:pt>
    <dgm:pt modelId="{ED3A2F96-F323-4E15-9190-6B113760F44A}" type="parTrans" cxnId="{4659B9E2-DE39-46A5-9C8B-70C014BFF820}">
      <dgm:prSet/>
      <dgm:spPr/>
      <dgm:t>
        <a:bodyPr/>
        <a:lstStyle/>
        <a:p>
          <a:endParaRPr lang="en-US"/>
        </a:p>
      </dgm:t>
    </dgm:pt>
    <dgm:pt modelId="{81B08434-3677-4D11-A84A-6ED302E30715}" type="sibTrans" cxnId="{4659B9E2-DE39-46A5-9C8B-70C014BFF820}">
      <dgm:prSet/>
      <dgm:spPr/>
      <dgm:t>
        <a:bodyPr/>
        <a:lstStyle/>
        <a:p>
          <a:endParaRPr lang="en-US"/>
        </a:p>
      </dgm:t>
    </dgm:pt>
    <dgm:pt modelId="{5975B4FB-A544-4919-96E8-977E46FCF010}">
      <dgm:prSet phldrT="[Text]"/>
      <dgm:spPr/>
      <dgm:t>
        <a:bodyPr/>
        <a:lstStyle/>
        <a:p>
          <a:r>
            <a:rPr lang="en-US" dirty="0" smtClean="0"/>
            <a:t>Helps the environment!</a:t>
          </a:r>
          <a:endParaRPr lang="en-US" dirty="0"/>
        </a:p>
      </dgm:t>
    </dgm:pt>
    <dgm:pt modelId="{E34157E9-923D-426D-938C-6B4D1E363886}" type="parTrans" cxnId="{68263D05-8565-426A-9BF6-2206A29EFDA4}">
      <dgm:prSet/>
      <dgm:spPr/>
      <dgm:t>
        <a:bodyPr/>
        <a:lstStyle/>
        <a:p>
          <a:endParaRPr lang="en-US"/>
        </a:p>
      </dgm:t>
    </dgm:pt>
    <dgm:pt modelId="{00621CB9-0A40-41AC-97C7-166CA045C935}" type="sibTrans" cxnId="{68263D05-8565-426A-9BF6-2206A29EFDA4}">
      <dgm:prSet/>
      <dgm:spPr/>
      <dgm:t>
        <a:bodyPr/>
        <a:lstStyle/>
        <a:p>
          <a:endParaRPr lang="en-US"/>
        </a:p>
      </dgm:t>
    </dgm:pt>
    <dgm:pt modelId="{9EC29BFD-A152-4241-A4CB-50EED33642CD}">
      <dgm:prSet phldrT="[Text]"/>
      <dgm:spPr/>
      <dgm:t>
        <a:bodyPr/>
        <a:lstStyle/>
        <a:p>
          <a:r>
            <a:rPr lang="en-US" dirty="0" smtClean="0"/>
            <a:t>Helps clean up the trash that litters the roads!</a:t>
          </a:r>
          <a:endParaRPr lang="en-US" dirty="0"/>
        </a:p>
      </dgm:t>
    </dgm:pt>
    <dgm:pt modelId="{D271ED7D-8104-4567-8DFB-05B1D3D22906}" type="parTrans" cxnId="{BC0CE9AE-1962-4672-91ED-05B804E0D84D}">
      <dgm:prSet/>
      <dgm:spPr/>
      <dgm:t>
        <a:bodyPr/>
        <a:lstStyle/>
        <a:p>
          <a:endParaRPr lang="en-US"/>
        </a:p>
      </dgm:t>
    </dgm:pt>
    <dgm:pt modelId="{62992D8F-B18A-4484-8502-989E94709724}" type="sibTrans" cxnId="{BC0CE9AE-1962-4672-91ED-05B804E0D84D}">
      <dgm:prSet/>
      <dgm:spPr/>
      <dgm:t>
        <a:bodyPr/>
        <a:lstStyle/>
        <a:p>
          <a:endParaRPr lang="en-US"/>
        </a:p>
      </dgm:t>
    </dgm:pt>
    <dgm:pt modelId="{BF94355F-0BA4-406D-A606-62C981FBCB09}">
      <dgm:prSet phldrT="[Text]"/>
      <dgm:spPr/>
      <dgm:t>
        <a:bodyPr/>
        <a:lstStyle/>
        <a:p>
          <a:r>
            <a:rPr lang="en-US" dirty="0" smtClean="0"/>
            <a:t>Helps the environment!</a:t>
          </a:r>
          <a:endParaRPr lang="en-US" dirty="0"/>
        </a:p>
      </dgm:t>
    </dgm:pt>
    <dgm:pt modelId="{4E5DCF34-56FC-4D2D-8BE0-41F3A39383C3}" type="parTrans" cxnId="{D157135B-9E6A-4BE9-AD72-E20F2A4FB644}">
      <dgm:prSet/>
      <dgm:spPr/>
      <dgm:t>
        <a:bodyPr/>
        <a:lstStyle/>
        <a:p>
          <a:endParaRPr lang="en-US"/>
        </a:p>
      </dgm:t>
    </dgm:pt>
    <dgm:pt modelId="{B5F2F1ED-6F1C-4A46-9086-7D64F6B95151}" type="sibTrans" cxnId="{D157135B-9E6A-4BE9-AD72-E20F2A4FB644}">
      <dgm:prSet/>
      <dgm:spPr/>
      <dgm:t>
        <a:bodyPr/>
        <a:lstStyle/>
        <a:p>
          <a:endParaRPr lang="en-US"/>
        </a:p>
      </dgm:t>
    </dgm:pt>
    <dgm:pt modelId="{AA73145C-E4A4-4C8D-95FF-9FFD24C3C3E5}" type="pres">
      <dgm:prSet presAssocID="{9CC827E3-5092-44DD-B198-D116E928D66B}" presName="Name0" presStyleCnt="0">
        <dgm:presLayoutVars>
          <dgm:dir/>
          <dgm:animLvl val="lvl"/>
          <dgm:resizeHandles val="exact"/>
        </dgm:presLayoutVars>
      </dgm:prSet>
      <dgm:spPr/>
      <dgm:t>
        <a:bodyPr/>
        <a:lstStyle/>
        <a:p>
          <a:endParaRPr lang="en-US"/>
        </a:p>
      </dgm:t>
    </dgm:pt>
    <dgm:pt modelId="{EAA6AD1F-9762-4776-8271-39E29BB37584}" type="pres">
      <dgm:prSet presAssocID="{B60DD52F-D181-4B7B-BB3A-1C806C0F7371}" presName="linNode" presStyleCnt="0"/>
      <dgm:spPr/>
      <dgm:t>
        <a:bodyPr/>
        <a:lstStyle/>
        <a:p>
          <a:endParaRPr lang="en-US"/>
        </a:p>
      </dgm:t>
    </dgm:pt>
    <dgm:pt modelId="{D038A6F7-9F3E-4158-AD83-8AE11D995A3D}" type="pres">
      <dgm:prSet presAssocID="{B60DD52F-D181-4B7B-BB3A-1C806C0F7371}" presName="parentText" presStyleLbl="node1" presStyleIdx="0" presStyleCnt="2">
        <dgm:presLayoutVars>
          <dgm:chMax val="1"/>
          <dgm:bulletEnabled val="1"/>
        </dgm:presLayoutVars>
      </dgm:prSet>
      <dgm:spPr/>
      <dgm:t>
        <a:bodyPr/>
        <a:lstStyle/>
        <a:p>
          <a:endParaRPr lang="en-US"/>
        </a:p>
      </dgm:t>
    </dgm:pt>
    <dgm:pt modelId="{28DBAD54-3521-4D86-AD6F-7E5CBB17C994}" type="pres">
      <dgm:prSet presAssocID="{B60DD52F-D181-4B7B-BB3A-1C806C0F7371}" presName="descendantText" presStyleLbl="alignAccFollowNode1" presStyleIdx="0" presStyleCnt="2">
        <dgm:presLayoutVars>
          <dgm:bulletEnabled val="1"/>
        </dgm:presLayoutVars>
      </dgm:prSet>
      <dgm:spPr/>
      <dgm:t>
        <a:bodyPr/>
        <a:lstStyle/>
        <a:p>
          <a:endParaRPr lang="en-US"/>
        </a:p>
      </dgm:t>
    </dgm:pt>
    <dgm:pt modelId="{FA252553-97E7-4521-8858-963861BB383A}" type="pres">
      <dgm:prSet presAssocID="{DA5252D6-31D3-4E6E-A819-AFDCBDC927BD}" presName="sp" presStyleCnt="0"/>
      <dgm:spPr/>
      <dgm:t>
        <a:bodyPr/>
        <a:lstStyle/>
        <a:p>
          <a:endParaRPr lang="en-US"/>
        </a:p>
      </dgm:t>
    </dgm:pt>
    <dgm:pt modelId="{84C1339D-BF6A-431E-BD42-54802021A253}" type="pres">
      <dgm:prSet presAssocID="{0E1E2501-4566-455C-BF40-7EF3712F4978}" presName="linNode" presStyleCnt="0"/>
      <dgm:spPr/>
      <dgm:t>
        <a:bodyPr/>
        <a:lstStyle/>
        <a:p>
          <a:endParaRPr lang="en-US"/>
        </a:p>
      </dgm:t>
    </dgm:pt>
    <dgm:pt modelId="{2A67DE06-1ACA-4FE8-A131-CE979398F73B}" type="pres">
      <dgm:prSet presAssocID="{0E1E2501-4566-455C-BF40-7EF3712F4978}" presName="parentText" presStyleLbl="node1" presStyleIdx="1" presStyleCnt="2">
        <dgm:presLayoutVars>
          <dgm:chMax val="1"/>
          <dgm:bulletEnabled val="1"/>
        </dgm:presLayoutVars>
      </dgm:prSet>
      <dgm:spPr/>
      <dgm:t>
        <a:bodyPr/>
        <a:lstStyle/>
        <a:p>
          <a:endParaRPr lang="en-US"/>
        </a:p>
      </dgm:t>
    </dgm:pt>
    <dgm:pt modelId="{9AC6EB37-2E80-4B03-9AEB-044B70AFF929}" type="pres">
      <dgm:prSet presAssocID="{0E1E2501-4566-455C-BF40-7EF3712F4978}" presName="descendantText" presStyleLbl="alignAccFollowNode1" presStyleIdx="1" presStyleCnt="2">
        <dgm:presLayoutVars>
          <dgm:bulletEnabled val="1"/>
        </dgm:presLayoutVars>
      </dgm:prSet>
      <dgm:spPr/>
      <dgm:t>
        <a:bodyPr/>
        <a:lstStyle/>
        <a:p>
          <a:endParaRPr lang="en-US"/>
        </a:p>
      </dgm:t>
    </dgm:pt>
  </dgm:ptLst>
  <dgm:cxnLst>
    <dgm:cxn modelId="{4659B9E2-DE39-46A5-9C8B-70C014BFF820}" srcId="{0E1E2501-4566-455C-BF40-7EF3712F4978}" destId="{985CD542-5E05-4520-B890-B1CD10828964}" srcOrd="1" destOrd="0" parTransId="{ED3A2F96-F323-4E15-9190-6B113760F44A}" sibTransId="{81B08434-3677-4D11-A84A-6ED302E30715}"/>
    <dgm:cxn modelId="{017B405A-37FF-43F4-8153-7098804DE15B}" type="presOf" srcId="{BF94355F-0BA4-406D-A606-62C981FBCB09}" destId="{28DBAD54-3521-4D86-AD6F-7E5CBB17C994}" srcOrd="0" destOrd="2" presId="urn:microsoft.com/office/officeart/2005/8/layout/vList5"/>
    <dgm:cxn modelId="{BC0CE9AE-1962-4672-91ED-05B804E0D84D}" srcId="{B60DD52F-D181-4B7B-BB3A-1C806C0F7371}" destId="{9EC29BFD-A152-4241-A4CB-50EED33642CD}" srcOrd="1" destOrd="0" parTransId="{D271ED7D-8104-4567-8DFB-05B1D3D22906}" sibTransId="{62992D8F-B18A-4484-8502-989E94709724}"/>
    <dgm:cxn modelId="{900448D5-44C4-4274-B688-2C35FFADBBE6}" type="presOf" srcId="{5975B4FB-A544-4919-96E8-977E46FCF010}" destId="{9AC6EB37-2E80-4B03-9AEB-044B70AFF929}" srcOrd="0" destOrd="2" presId="urn:microsoft.com/office/officeart/2005/8/layout/vList5"/>
    <dgm:cxn modelId="{074AF8BE-B0DF-4E3C-BC68-22A0CCB2FC38}" type="presOf" srcId="{0912BB13-5BD7-4F77-AEE4-F365E280ACF4}" destId="{28DBAD54-3521-4D86-AD6F-7E5CBB17C994}" srcOrd="0" destOrd="0" presId="urn:microsoft.com/office/officeart/2005/8/layout/vList5"/>
    <dgm:cxn modelId="{A95BA9B8-88E2-4C56-9C6B-17F827008C23}" type="presOf" srcId="{9EC29BFD-A152-4241-A4CB-50EED33642CD}" destId="{28DBAD54-3521-4D86-AD6F-7E5CBB17C994}" srcOrd="0" destOrd="1" presId="urn:microsoft.com/office/officeart/2005/8/layout/vList5"/>
    <dgm:cxn modelId="{68263D05-8565-426A-9BF6-2206A29EFDA4}" srcId="{0E1E2501-4566-455C-BF40-7EF3712F4978}" destId="{5975B4FB-A544-4919-96E8-977E46FCF010}" srcOrd="2" destOrd="0" parTransId="{E34157E9-923D-426D-938C-6B4D1E363886}" sibTransId="{00621CB9-0A40-41AC-97C7-166CA045C935}"/>
    <dgm:cxn modelId="{57997FC6-40D3-4E37-BAF3-5ADC64E69C70}" type="presOf" srcId="{985CD542-5E05-4520-B890-B1CD10828964}" destId="{9AC6EB37-2E80-4B03-9AEB-044B70AFF929}" srcOrd="0" destOrd="1" presId="urn:microsoft.com/office/officeart/2005/8/layout/vList5"/>
    <dgm:cxn modelId="{8E1117EC-E56D-4730-9C33-BECE0DAA33CE}" type="presOf" srcId="{B60DD52F-D181-4B7B-BB3A-1C806C0F7371}" destId="{D038A6F7-9F3E-4158-AD83-8AE11D995A3D}" srcOrd="0" destOrd="0" presId="urn:microsoft.com/office/officeart/2005/8/layout/vList5"/>
    <dgm:cxn modelId="{0088B8C8-2326-4758-BCF5-A2AF4EFF03DE}" srcId="{9CC827E3-5092-44DD-B198-D116E928D66B}" destId="{0E1E2501-4566-455C-BF40-7EF3712F4978}" srcOrd="1" destOrd="0" parTransId="{461A9BE2-9677-440F-A750-05C8C30B6755}" sibTransId="{020714F0-9C10-4CC2-95A7-A1323AA5C7D0}"/>
    <dgm:cxn modelId="{E1B6FFB4-2411-4F0C-9C6E-DCA424466ED3}" type="presOf" srcId="{5BA20BCA-D4B1-4F2D-AED0-184728983A61}" destId="{9AC6EB37-2E80-4B03-9AEB-044B70AFF929}" srcOrd="0" destOrd="0" presId="urn:microsoft.com/office/officeart/2005/8/layout/vList5"/>
    <dgm:cxn modelId="{BCDF6ABB-3056-4845-908E-4357E1947E52}" srcId="{9CC827E3-5092-44DD-B198-D116E928D66B}" destId="{B60DD52F-D181-4B7B-BB3A-1C806C0F7371}" srcOrd="0" destOrd="0" parTransId="{2DCAF377-47A7-47AE-8500-42CA39A4A6AF}" sibTransId="{DA5252D6-31D3-4E6E-A819-AFDCBDC927BD}"/>
    <dgm:cxn modelId="{8DD003C6-A2E7-4739-955E-BC82CC6693B0}" type="presOf" srcId="{9CC827E3-5092-44DD-B198-D116E928D66B}" destId="{AA73145C-E4A4-4C8D-95FF-9FFD24C3C3E5}" srcOrd="0" destOrd="0" presId="urn:microsoft.com/office/officeart/2005/8/layout/vList5"/>
    <dgm:cxn modelId="{D157135B-9E6A-4BE9-AD72-E20F2A4FB644}" srcId="{B60DD52F-D181-4B7B-BB3A-1C806C0F7371}" destId="{BF94355F-0BA4-406D-A606-62C981FBCB09}" srcOrd="2" destOrd="0" parTransId="{4E5DCF34-56FC-4D2D-8BE0-41F3A39383C3}" sibTransId="{B5F2F1ED-6F1C-4A46-9086-7D64F6B95151}"/>
    <dgm:cxn modelId="{27EAD7D7-8AA1-4E54-A0DF-E3EFFC2C3737}" type="presOf" srcId="{0E1E2501-4566-455C-BF40-7EF3712F4978}" destId="{2A67DE06-1ACA-4FE8-A131-CE979398F73B}" srcOrd="0" destOrd="0" presId="urn:microsoft.com/office/officeart/2005/8/layout/vList5"/>
    <dgm:cxn modelId="{8052C86A-A17B-414C-A922-F6D7B20926FE}" srcId="{B60DD52F-D181-4B7B-BB3A-1C806C0F7371}" destId="{0912BB13-5BD7-4F77-AEE4-F365E280ACF4}" srcOrd="0" destOrd="0" parTransId="{4A3419DF-5DFC-4433-9EA0-3A3E9DBA9C66}" sibTransId="{CF422D09-8D64-4859-AC8E-BA99C90A6ED5}"/>
    <dgm:cxn modelId="{C15FC80D-9D12-473E-B854-A2BBF6142084}" srcId="{0E1E2501-4566-455C-BF40-7EF3712F4978}" destId="{5BA20BCA-D4B1-4F2D-AED0-184728983A61}" srcOrd="0" destOrd="0" parTransId="{431837C5-0385-494A-9C75-44EFB711FE24}" sibTransId="{59FF7E82-12A8-41E9-B8D1-828E5F58ADD3}"/>
    <dgm:cxn modelId="{185C343F-7C2D-4221-842B-3A3B046126F3}" type="presParOf" srcId="{AA73145C-E4A4-4C8D-95FF-9FFD24C3C3E5}" destId="{EAA6AD1F-9762-4776-8271-39E29BB37584}" srcOrd="0" destOrd="0" presId="urn:microsoft.com/office/officeart/2005/8/layout/vList5"/>
    <dgm:cxn modelId="{7DED1EA6-FC6C-4964-84C5-472D99D1C8C3}" type="presParOf" srcId="{EAA6AD1F-9762-4776-8271-39E29BB37584}" destId="{D038A6F7-9F3E-4158-AD83-8AE11D995A3D}" srcOrd="0" destOrd="0" presId="urn:microsoft.com/office/officeart/2005/8/layout/vList5"/>
    <dgm:cxn modelId="{4E0E3EF5-046E-4F06-94A0-50D21C43F75E}" type="presParOf" srcId="{EAA6AD1F-9762-4776-8271-39E29BB37584}" destId="{28DBAD54-3521-4D86-AD6F-7E5CBB17C994}" srcOrd="1" destOrd="0" presId="urn:microsoft.com/office/officeart/2005/8/layout/vList5"/>
    <dgm:cxn modelId="{C1359B35-4CF2-48FA-9FE2-B86C7B93E916}" type="presParOf" srcId="{AA73145C-E4A4-4C8D-95FF-9FFD24C3C3E5}" destId="{FA252553-97E7-4521-8858-963861BB383A}" srcOrd="1" destOrd="0" presId="urn:microsoft.com/office/officeart/2005/8/layout/vList5"/>
    <dgm:cxn modelId="{E0F098F8-5B05-49ED-B4E1-BD3255E86245}" type="presParOf" srcId="{AA73145C-E4A4-4C8D-95FF-9FFD24C3C3E5}" destId="{84C1339D-BF6A-431E-BD42-54802021A253}" srcOrd="2" destOrd="0" presId="urn:microsoft.com/office/officeart/2005/8/layout/vList5"/>
    <dgm:cxn modelId="{F9AC72BC-294F-4956-B619-02605756AC85}" type="presParOf" srcId="{84C1339D-BF6A-431E-BD42-54802021A253}" destId="{2A67DE06-1ACA-4FE8-A131-CE979398F73B}" srcOrd="0" destOrd="0" presId="urn:microsoft.com/office/officeart/2005/8/layout/vList5"/>
    <dgm:cxn modelId="{54C91A70-EF37-4B63-9A0F-FE700D3C78D3}" type="presParOf" srcId="{84C1339D-BF6A-431E-BD42-54802021A253}" destId="{9AC6EB37-2E80-4B03-9AEB-044B70AFF92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FA1550-0795-4FF3-944F-F5DE69445E67}" type="doc">
      <dgm:prSet loTypeId="urn:microsoft.com/office/officeart/2005/8/layout/venn2" loCatId="relationship" qsTypeId="urn:microsoft.com/office/officeart/2005/8/quickstyle/3d1" qsCatId="3D" csTypeId="urn:microsoft.com/office/officeart/2005/8/colors/colorful1#2" csCatId="colorful" phldr="1"/>
      <dgm:spPr/>
      <dgm:t>
        <a:bodyPr/>
        <a:lstStyle/>
        <a:p>
          <a:endParaRPr lang="en-US"/>
        </a:p>
      </dgm:t>
    </dgm:pt>
    <dgm:pt modelId="{8711C8D1-FA6B-4A2C-B9E7-D004A8C48DA4}">
      <dgm:prSet phldrT="[Text]" custT="1"/>
      <dgm:spPr/>
      <dgm:t>
        <a:bodyPr/>
        <a:lstStyle/>
        <a:p>
          <a:r>
            <a:rPr lang="en-US" sz="1400" b="1" dirty="0" smtClean="0"/>
            <a:t>Star Level Four</a:t>
          </a:r>
          <a:endParaRPr lang="en-US" sz="1400" b="1" dirty="0"/>
        </a:p>
      </dgm:t>
    </dgm:pt>
    <dgm:pt modelId="{85ABCC24-FEC5-4EC9-ADC9-1578EB774A1F}" type="parTrans" cxnId="{31D8D053-5985-4DEE-9F7E-AC027E61606B}">
      <dgm:prSet/>
      <dgm:spPr/>
      <dgm:t>
        <a:bodyPr/>
        <a:lstStyle/>
        <a:p>
          <a:endParaRPr lang="en-US"/>
        </a:p>
      </dgm:t>
    </dgm:pt>
    <dgm:pt modelId="{A1E062A6-3F8C-4312-A5A2-36C42ED70F79}" type="sibTrans" cxnId="{31D8D053-5985-4DEE-9F7E-AC027E61606B}">
      <dgm:prSet/>
      <dgm:spPr/>
      <dgm:t>
        <a:bodyPr/>
        <a:lstStyle/>
        <a:p>
          <a:endParaRPr lang="en-US"/>
        </a:p>
      </dgm:t>
    </dgm:pt>
    <dgm:pt modelId="{6A1BB45E-C023-4FE2-8798-87EF466F5A5B}">
      <dgm:prSet phldrT="[Text]" custT="1"/>
      <dgm:spPr/>
      <dgm:t>
        <a:bodyPr/>
        <a:lstStyle/>
        <a:p>
          <a:r>
            <a:rPr lang="en-US" sz="1400" b="1" dirty="0" smtClean="0"/>
            <a:t>Star Level Three </a:t>
          </a:r>
          <a:endParaRPr lang="en-US" sz="1400" b="1" dirty="0"/>
        </a:p>
      </dgm:t>
    </dgm:pt>
    <dgm:pt modelId="{A6C7DFD7-8335-4B9F-9F1D-75D28CEB2BE1}" type="parTrans" cxnId="{53E21D0E-FE5C-4089-B77B-F8F52D4B789A}">
      <dgm:prSet/>
      <dgm:spPr/>
      <dgm:t>
        <a:bodyPr/>
        <a:lstStyle/>
        <a:p>
          <a:endParaRPr lang="en-US"/>
        </a:p>
      </dgm:t>
    </dgm:pt>
    <dgm:pt modelId="{AE258F19-E68D-4835-888B-08DBF0ABBFBF}" type="sibTrans" cxnId="{53E21D0E-FE5C-4089-B77B-F8F52D4B789A}">
      <dgm:prSet/>
      <dgm:spPr/>
      <dgm:t>
        <a:bodyPr/>
        <a:lstStyle/>
        <a:p>
          <a:endParaRPr lang="en-US"/>
        </a:p>
      </dgm:t>
    </dgm:pt>
    <dgm:pt modelId="{8AD8592F-6098-437F-A5B1-2DB8C86FBF4F}">
      <dgm:prSet phldrT="[Text]" custT="1"/>
      <dgm:spPr/>
      <dgm:t>
        <a:bodyPr/>
        <a:lstStyle/>
        <a:p>
          <a:r>
            <a:rPr lang="en-US" sz="1400" b="1" dirty="0" smtClean="0"/>
            <a:t>Star Level Two </a:t>
          </a:r>
          <a:endParaRPr lang="en-US" sz="1400" b="1" dirty="0"/>
        </a:p>
      </dgm:t>
    </dgm:pt>
    <dgm:pt modelId="{C6889ED7-177E-4B14-B0F6-C92332B81286}" type="parTrans" cxnId="{A4761923-6322-486C-BC6D-2B132C678761}">
      <dgm:prSet/>
      <dgm:spPr/>
      <dgm:t>
        <a:bodyPr/>
        <a:lstStyle/>
        <a:p>
          <a:endParaRPr lang="en-US"/>
        </a:p>
      </dgm:t>
    </dgm:pt>
    <dgm:pt modelId="{67B5AC35-CE0D-4819-A6CB-C35D535667C8}" type="sibTrans" cxnId="{A4761923-6322-486C-BC6D-2B132C678761}">
      <dgm:prSet/>
      <dgm:spPr/>
      <dgm:t>
        <a:bodyPr/>
        <a:lstStyle/>
        <a:p>
          <a:endParaRPr lang="en-US"/>
        </a:p>
      </dgm:t>
    </dgm:pt>
    <dgm:pt modelId="{AC478826-F0B4-4AA5-A9B3-E29A4042886A}">
      <dgm:prSet phldrT="[Text]" custT="1"/>
      <dgm:spPr/>
      <dgm:t>
        <a:bodyPr/>
        <a:lstStyle/>
        <a:p>
          <a:r>
            <a:rPr lang="en-US" sz="1800" b="1" dirty="0" smtClean="0"/>
            <a:t>Star Level One</a:t>
          </a:r>
          <a:endParaRPr lang="en-US" sz="1800" b="1" dirty="0"/>
        </a:p>
      </dgm:t>
    </dgm:pt>
    <dgm:pt modelId="{3A44908F-44B2-43FB-9B58-BF095AA4120E}" type="parTrans" cxnId="{51E367A0-2FE5-42C8-B848-D5A8A834929B}">
      <dgm:prSet/>
      <dgm:spPr/>
      <dgm:t>
        <a:bodyPr/>
        <a:lstStyle/>
        <a:p>
          <a:endParaRPr lang="en-US"/>
        </a:p>
      </dgm:t>
    </dgm:pt>
    <dgm:pt modelId="{3183FBA7-B997-4BD2-9DCC-0AD60C8834FA}" type="sibTrans" cxnId="{51E367A0-2FE5-42C8-B848-D5A8A834929B}">
      <dgm:prSet/>
      <dgm:spPr/>
      <dgm:t>
        <a:bodyPr/>
        <a:lstStyle/>
        <a:p>
          <a:endParaRPr lang="en-US"/>
        </a:p>
      </dgm:t>
    </dgm:pt>
    <dgm:pt modelId="{BD70A664-76C3-4B0C-B643-F683075ED7E3}">
      <dgm:prSet phldrT="[Text]" custT="1"/>
      <dgm:spPr/>
      <dgm:t>
        <a:bodyPr/>
        <a:lstStyle/>
        <a:p>
          <a:r>
            <a:rPr lang="en-US" sz="1400" b="1" dirty="0" smtClean="0"/>
            <a:t>Star Level Five</a:t>
          </a:r>
          <a:endParaRPr lang="en-US" sz="1400" b="1" dirty="0"/>
        </a:p>
      </dgm:t>
    </dgm:pt>
    <dgm:pt modelId="{F1F0BF16-C410-4C23-BBB8-12CF699F60BF}" type="parTrans" cxnId="{8A5429DA-4A2C-4FEC-8008-B49A24C1953C}">
      <dgm:prSet/>
      <dgm:spPr/>
      <dgm:t>
        <a:bodyPr/>
        <a:lstStyle/>
        <a:p>
          <a:endParaRPr lang="en-US"/>
        </a:p>
      </dgm:t>
    </dgm:pt>
    <dgm:pt modelId="{E5D6837A-90F8-48FA-AB19-CF8804C8D7A0}" type="sibTrans" cxnId="{8A5429DA-4A2C-4FEC-8008-B49A24C1953C}">
      <dgm:prSet/>
      <dgm:spPr/>
      <dgm:t>
        <a:bodyPr/>
        <a:lstStyle/>
        <a:p>
          <a:endParaRPr lang="en-US"/>
        </a:p>
      </dgm:t>
    </dgm:pt>
    <dgm:pt modelId="{17E84FE0-7076-4E9B-9A04-0A5680F06B52}" type="pres">
      <dgm:prSet presAssocID="{66FA1550-0795-4FF3-944F-F5DE69445E67}" presName="Name0" presStyleCnt="0">
        <dgm:presLayoutVars>
          <dgm:chMax val="7"/>
          <dgm:resizeHandles val="exact"/>
        </dgm:presLayoutVars>
      </dgm:prSet>
      <dgm:spPr/>
      <dgm:t>
        <a:bodyPr/>
        <a:lstStyle/>
        <a:p>
          <a:endParaRPr lang="en-US"/>
        </a:p>
      </dgm:t>
    </dgm:pt>
    <dgm:pt modelId="{3E015CDB-8433-4302-8D43-6F99BE032DDC}" type="pres">
      <dgm:prSet presAssocID="{66FA1550-0795-4FF3-944F-F5DE69445E67}" presName="comp1" presStyleCnt="0"/>
      <dgm:spPr/>
      <dgm:t>
        <a:bodyPr/>
        <a:lstStyle/>
        <a:p>
          <a:endParaRPr lang="en-US"/>
        </a:p>
      </dgm:t>
    </dgm:pt>
    <dgm:pt modelId="{C1B93047-1E89-476A-A07E-FB406C2C4C3C}" type="pres">
      <dgm:prSet presAssocID="{66FA1550-0795-4FF3-944F-F5DE69445E67}" presName="circle1" presStyleLbl="node1" presStyleIdx="0" presStyleCnt="5"/>
      <dgm:spPr/>
      <dgm:t>
        <a:bodyPr/>
        <a:lstStyle/>
        <a:p>
          <a:endParaRPr lang="en-US"/>
        </a:p>
      </dgm:t>
    </dgm:pt>
    <dgm:pt modelId="{504F4CE9-7740-4C9D-A9A6-22536F747AB9}" type="pres">
      <dgm:prSet presAssocID="{66FA1550-0795-4FF3-944F-F5DE69445E67}" presName="c1text" presStyleLbl="node1" presStyleIdx="0" presStyleCnt="5">
        <dgm:presLayoutVars>
          <dgm:bulletEnabled val="1"/>
        </dgm:presLayoutVars>
      </dgm:prSet>
      <dgm:spPr/>
      <dgm:t>
        <a:bodyPr/>
        <a:lstStyle/>
        <a:p>
          <a:endParaRPr lang="en-US"/>
        </a:p>
      </dgm:t>
    </dgm:pt>
    <dgm:pt modelId="{EF2986B7-1B99-4EF6-8164-8AC663726CA8}" type="pres">
      <dgm:prSet presAssocID="{66FA1550-0795-4FF3-944F-F5DE69445E67}" presName="comp2" presStyleCnt="0"/>
      <dgm:spPr/>
      <dgm:t>
        <a:bodyPr/>
        <a:lstStyle/>
        <a:p>
          <a:endParaRPr lang="en-US"/>
        </a:p>
      </dgm:t>
    </dgm:pt>
    <dgm:pt modelId="{E16EA243-A594-4B19-B0CF-633304C7FFFB}" type="pres">
      <dgm:prSet presAssocID="{66FA1550-0795-4FF3-944F-F5DE69445E67}" presName="circle2" presStyleLbl="node1" presStyleIdx="1" presStyleCnt="5"/>
      <dgm:spPr/>
      <dgm:t>
        <a:bodyPr/>
        <a:lstStyle/>
        <a:p>
          <a:endParaRPr lang="en-US"/>
        </a:p>
      </dgm:t>
    </dgm:pt>
    <dgm:pt modelId="{C7BA170C-E759-44D2-A661-DD4248BCBF73}" type="pres">
      <dgm:prSet presAssocID="{66FA1550-0795-4FF3-944F-F5DE69445E67}" presName="c2text" presStyleLbl="node1" presStyleIdx="1" presStyleCnt="5">
        <dgm:presLayoutVars>
          <dgm:bulletEnabled val="1"/>
        </dgm:presLayoutVars>
      </dgm:prSet>
      <dgm:spPr/>
      <dgm:t>
        <a:bodyPr/>
        <a:lstStyle/>
        <a:p>
          <a:endParaRPr lang="en-US"/>
        </a:p>
      </dgm:t>
    </dgm:pt>
    <dgm:pt modelId="{8C792887-91E1-468A-A9EC-7384275067B4}" type="pres">
      <dgm:prSet presAssocID="{66FA1550-0795-4FF3-944F-F5DE69445E67}" presName="comp3" presStyleCnt="0"/>
      <dgm:spPr/>
      <dgm:t>
        <a:bodyPr/>
        <a:lstStyle/>
        <a:p>
          <a:endParaRPr lang="en-US"/>
        </a:p>
      </dgm:t>
    </dgm:pt>
    <dgm:pt modelId="{01956D45-D833-4D96-9EA1-BD95EC83EA36}" type="pres">
      <dgm:prSet presAssocID="{66FA1550-0795-4FF3-944F-F5DE69445E67}" presName="circle3" presStyleLbl="node1" presStyleIdx="2" presStyleCnt="5"/>
      <dgm:spPr/>
      <dgm:t>
        <a:bodyPr/>
        <a:lstStyle/>
        <a:p>
          <a:endParaRPr lang="en-US"/>
        </a:p>
      </dgm:t>
    </dgm:pt>
    <dgm:pt modelId="{53479EEE-D938-41AB-9FD9-45EC3AF15CAE}" type="pres">
      <dgm:prSet presAssocID="{66FA1550-0795-4FF3-944F-F5DE69445E67}" presName="c3text" presStyleLbl="node1" presStyleIdx="2" presStyleCnt="5">
        <dgm:presLayoutVars>
          <dgm:bulletEnabled val="1"/>
        </dgm:presLayoutVars>
      </dgm:prSet>
      <dgm:spPr/>
      <dgm:t>
        <a:bodyPr/>
        <a:lstStyle/>
        <a:p>
          <a:endParaRPr lang="en-US"/>
        </a:p>
      </dgm:t>
    </dgm:pt>
    <dgm:pt modelId="{0CD41F60-B126-44F9-A677-3E59B019DD13}" type="pres">
      <dgm:prSet presAssocID="{66FA1550-0795-4FF3-944F-F5DE69445E67}" presName="comp4" presStyleCnt="0"/>
      <dgm:spPr/>
      <dgm:t>
        <a:bodyPr/>
        <a:lstStyle/>
        <a:p>
          <a:endParaRPr lang="en-US"/>
        </a:p>
      </dgm:t>
    </dgm:pt>
    <dgm:pt modelId="{F4FCEDCB-D177-41C2-8575-4C8412E0348B}" type="pres">
      <dgm:prSet presAssocID="{66FA1550-0795-4FF3-944F-F5DE69445E67}" presName="circle4" presStyleLbl="node1" presStyleIdx="3" presStyleCnt="5"/>
      <dgm:spPr/>
      <dgm:t>
        <a:bodyPr/>
        <a:lstStyle/>
        <a:p>
          <a:endParaRPr lang="en-US"/>
        </a:p>
      </dgm:t>
    </dgm:pt>
    <dgm:pt modelId="{49CF3482-B2D9-4F0A-A2DD-693F7B4612E9}" type="pres">
      <dgm:prSet presAssocID="{66FA1550-0795-4FF3-944F-F5DE69445E67}" presName="c4text" presStyleLbl="node1" presStyleIdx="3" presStyleCnt="5">
        <dgm:presLayoutVars>
          <dgm:bulletEnabled val="1"/>
        </dgm:presLayoutVars>
      </dgm:prSet>
      <dgm:spPr/>
      <dgm:t>
        <a:bodyPr/>
        <a:lstStyle/>
        <a:p>
          <a:endParaRPr lang="en-US"/>
        </a:p>
      </dgm:t>
    </dgm:pt>
    <dgm:pt modelId="{9A2E8255-CEB3-4946-95E7-EA301434CAB4}" type="pres">
      <dgm:prSet presAssocID="{66FA1550-0795-4FF3-944F-F5DE69445E67}" presName="comp5" presStyleCnt="0"/>
      <dgm:spPr/>
      <dgm:t>
        <a:bodyPr/>
        <a:lstStyle/>
        <a:p>
          <a:endParaRPr lang="en-US"/>
        </a:p>
      </dgm:t>
    </dgm:pt>
    <dgm:pt modelId="{9D082AF2-1221-4259-AC3C-7AAA97EF410C}" type="pres">
      <dgm:prSet presAssocID="{66FA1550-0795-4FF3-944F-F5DE69445E67}" presName="circle5" presStyleLbl="node1" presStyleIdx="4" presStyleCnt="5"/>
      <dgm:spPr/>
      <dgm:t>
        <a:bodyPr/>
        <a:lstStyle/>
        <a:p>
          <a:endParaRPr lang="en-US"/>
        </a:p>
      </dgm:t>
    </dgm:pt>
    <dgm:pt modelId="{720AAF13-BCD7-4055-AA98-064A22695CFF}" type="pres">
      <dgm:prSet presAssocID="{66FA1550-0795-4FF3-944F-F5DE69445E67}" presName="c5text" presStyleLbl="node1" presStyleIdx="4" presStyleCnt="5">
        <dgm:presLayoutVars>
          <dgm:bulletEnabled val="1"/>
        </dgm:presLayoutVars>
      </dgm:prSet>
      <dgm:spPr/>
      <dgm:t>
        <a:bodyPr/>
        <a:lstStyle/>
        <a:p>
          <a:endParaRPr lang="en-US"/>
        </a:p>
      </dgm:t>
    </dgm:pt>
  </dgm:ptLst>
  <dgm:cxnLst>
    <dgm:cxn modelId="{D48C3780-279A-4C0C-9FFA-54B023D733CF}" type="presOf" srcId="{8711C8D1-FA6B-4A2C-B9E7-D004A8C48DA4}" destId="{E16EA243-A594-4B19-B0CF-633304C7FFFB}" srcOrd="0" destOrd="0" presId="urn:microsoft.com/office/officeart/2005/8/layout/venn2"/>
    <dgm:cxn modelId="{F7A17717-27A5-46FE-A958-AA20B4931D06}" type="presOf" srcId="{8AD8592F-6098-437F-A5B1-2DB8C86FBF4F}" destId="{49CF3482-B2D9-4F0A-A2DD-693F7B4612E9}" srcOrd="1" destOrd="0" presId="urn:microsoft.com/office/officeart/2005/8/layout/venn2"/>
    <dgm:cxn modelId="{A4761923-6322-486C-BC6D-2B132C678761}" srcId="{66FA1550-0795-4FF3-944F-F5DE69445E67}" destId="{8AD8592F-6098-437F-A5B1-2DB8C86FBF4F}" srcOrd="3" destOrd="0" parTransId="{C6889ED7-177E-4B14-B0F6-C92332B81286}" sibTransId="{67B5AC35-CE0D-4819-A6CB-C35D535667C8}"/>
    <dgm:cxn modelId="{CB1438F4-9D34-4220-9881-3703054BB411}" type="presOf" srcId="{6A1BB45E-C023-4FE2-8798-87EF466F5A5B}" destId="{01956D45-D833-4D96-9EA1-BD95EC83EA36}" srcOrd="0" destOrd="0" presId="urn:microsoft.com/office/officeart/2005/8/layout/venn2"/>
    <dgm:cxn modelId="{33BE7FFE-A8B9-4C20-8DB9-79AC35299759}" type="presOf" srcId="{AC478826-F0B4-4AA5-A9B3-E29A4042886A}" destId="{9D082AF2-1221-4259-AC3C-7AAA97EF410C}" srcOrd="0" destOrd="0" presId="urn:microsoft.com/office/officeart/2005/8/layout/venn2"/>
    <dgm:cxn modelId="{688873E2-9C6D-49A7-9BF2-3F9380C726F0}" type="presOf" srcId="{66FA1550-0795-4FF3-944F-F5DE69445E67}" destId="{17E84FE0-7076-4E9B-9A04-0A5680F06B52}" srcOrd="0" destOrd="0" presId="urn:microsoft.com/office/officeart/2005/8/layout/venn2"/>
    <dgm:cxn modelId="{31D8D053-5985-4DEE-9F7E-AC027E61606B}" srcId="{66FA1550-0795-4FF3-944F-F5DE69445E67}" destId="{8711C8D1-FA6B-4A2C-B9E7-D004A8C48DA4}" srcOrd="1" destOrd="0" parTransId="{85ABCC24-FEC5-4EC9-ADC9-1578EB774A1F}" sibTransId="{A1E062A6-3F8C-4312-A5A2-36C42ED70F79}"/>
    <dgm:cxn modelId="{31A8B9BC-0FD1-4445-BB2E-A8E6325EE300}" type="presOf" srcId="{8711C8D1-FA6B-4A2C-B9E7-D004A8C48DA4}" destId="{C7BA170C-E759-44D2-A661-DD4248BCBF73}" srcOrd="1" destOrd="0" presId="urn:microsoft.com/office/officeart/2005/8/layout/venn2"/>
    <dgm:cxn modelId="{0C725C5E-DDBA-4755-9439-B52271CF033F}" type="presOf" srcId="{8AD8592F-6098-437F-A5B1-2DB8C86FBF4F}" destId="{F4FCEDCB-D177-41C2-8575-4C8412E0348B}" srcOrd="0" destOrd="0" presId="urn:microsoft.com/office/officeart/2005/8/layout/venn2"/>
    <dgm:cxn modelId="{8A5429DA-4A2C-4FEC-8008-B49A24C1953C}" srcId="{66FA1550-0795-4FF3-944F-F5DE69445E67}" destId="{BD70A664-76C3-4B0C-B643-F683075ED7E3}" srcOrd="0" destOrd="0" parTransId="{F1F0BF16-C410-4C23-BBB8-12CF699F60BF}" sibTransId="{E5D6837A-90F8-48FA-AB19-CF8804C8D7A0}"/>
    <dgm:cxn modelId="{9ED9E532-1F53-448C-93E8-2A6529171A68}" type="presOf" srcId="{BD70A664-76C3-4B0C-B643-F683075ED7E3}" destId="{504F4CE9-7740-4C9D-A9A6-22536F747AB9}" srcOrd="1" destOrd="0" presId="urn:microsoft.com/office/officeart/2005/8/layout/venn2"/>
    <dgm:cxn modelId="{53E21D0E-FE5C-4089-B77B-F8F52D4B789A}" srcId="{66FA1550-0795-4FF3-944F-F5DE69445E67}" destId="{6A1BB45E-C023-4FE2-8798-87EF466F5A5B}" srcOrd="2" destOrd="0" parTransId="{A6C7DFD7-8335-4B9F-9F1D-75D28CEB2BE1}" sibTransId="{AE258F19-E68D-4835-888B-08DBF0ABBFBF}"/>
    <dgm:cxn modelId="{2ABE4DE4-FF11-4FD5-9C81-90B2F390D72D}" type="presOf" srcId="{6A1BB45E-C023-4FE2-8798-87EF466F5A5B}" destId="{53479EEE-D938-41AB-9FD9-45EC3AF15CAE}" srcOrd="1" destOrd="0" presId="urn:microsoft.com/office/officeart/2005/8/layout/venn2"/>
    <dgm:cxn modelId="{4E1751D7-0869-462E-8E22-0AC9631444CE}" type="presOf" srcId="{BD70A664-76C3-4B0C-B643-F683075ED7E3}" destId="{C1B93047-1E89-476A-A07E-FB406C2C4C3C}" srcOrd="0" destOrd="0" presId="urn:microsoft.com/office/officeart/2005/8/layout/venn2"/>
    <dgm:cxn modelId="{56CB6925-D41F-4E4F-81E7-B7D78E35984E}" type="presOf" srcId="{AC478826-F0B4-4AA5-A9B3-E29A4042886A}" destId="{720AAF13-BCD7-4055-AA98-064A22695CFF}" srcOrd="1" destOrd="0" presId="urn:microsoft.com/office/officeart/2005/8/layout/venn2"/>
    <dgm:cxn modelId="{51E367A0-2FE5-42C8-B848-D5A8A834929B}" srcId="{66FA1550-0795-4FF3-944F-F5DE69445E67}" destId="{AC478826-F0B4-4AA5-A9B3-E29A4042886A}" srcOrd="4" destOrd="0" parTransId="{3A44908F-44B2-43FB-9B58-BF095AA4120E}" sibTransId="{3183FBA7-B997-4BD2-9DCC-0AD60C8834FA}"/>
    <dgm:cxn modelId="{8A21E1DD-1DBF-4CEA-8E28-995B0095C3E2}" type="presParOf" srcId="{17E84FE0-7076-4E9B-9A04-0A5680F06B52}" destId="{3E015CDB-8433-4302-8D43-6F99BE032DDC}" srcOrd="0" destOrd="0" presId="urn:microsoft.com/office/officeart/2005/8/layout/venn2"/>
    <dgm:cxn modelId="{E2061B52-FEEC-4D45-9B9E-53AAC82735F2}" type="presParOf" srcId="{3E015CDB-8433-4302-8D43-6F99BE032DDC}" destId="{C1B93047-1E89-476A-A07E-FB406C2C4C3C}" srcOrd="0" destOrd="0" presId="urn:microsoft.com/office/officeart/2005/8/layout/venn2"/>
    <dgm:cxn modelId="{EAF5848A-3217-49C2-8009-7AC32648AE89}" type="presParOf" srcId="{3E015CDB-8433-4302-8D43-6F99BE032DDC}" destId="{504F4CE9-7740-4C9D-A9A6-22536F747AB9}" srcOrd="1" destOrd="0" presId="urn:microsoft.com/office/officeart/2005/8/layout/venn2"/>
    <dgm:cxn modelId="{DFAE5F75-CCA7-48A5-AA85-FB49AA592ADE}" type="presParOf" srcId="{17E84FE0-7076-4E9B-9A04-0A5680F06B52}" destId="{EF2986B7-1B99-4EF6-8164-8AC663726CA8}" srcOrd="1" destOrd="0" presId="urn:microsoft.com/office/officeart/2005/8/layout/venn2"/>
    <dgm:cxn modelId="{166BF4CB-DA88-4298-8B48-B1DE7612823B}" type="presParOf" srcId="{EF2986B7-1B99-4EF6-8164-8AC663726CA8}" destId="{E16EA243-A594-4B19-B0CF-633304C7FFFB}" srcOrd="0" destOrd="0" presId="urn:microsoft.com/office/officeart/2005/8/layout/venn2"/>
    <dgm:cxn modelId="{40A9730E-0C1C-4922-8E9A-7FA8C7727C14}" type="presParOf" srcId="{EF2986B7-1B99-4EF6-8164-8AC663726CA8}" destId="{C7BA170C-E759-44D2-A661-DD4248BCBF73}" srcOrd="1" destOrd="0" presId="urn:microsoft.com/office/officeart/2005/8/layout/venn2"/>
    <dgm:cxn modelId="{8D1FDD1E-47FB-475A-A68B-FA0AF69B13C0}" type="presParOf" srcId="{17E84FE0-7076-4E9B-9A04-0A5680F06B52}" destId="{8C792887-91E1-468A-A9EC-7384275067B4}" srcOrd="2" destOrd="0" presId="urn:microsoft.com/office/officeart/2005/8/layout/venn2"/>
    <dgm:cxn modelId="{D736A3BF-4EDA-4C92-9172-DEB1F0409DDF}" type="presParOf" srcId="{8C792887-91E1-468A-A9EC-7384275067B4}" destId="{01956D45-D833-4D96-9EA1-BD95EC83EA36}" srcOrd="0" destOrd="0" presId="urn:microsoft.com/office/officeart/2005/8/layout/venn2"/>
    <dgm:cxn modelId="{4E6DB3A0-6370-4F74-BD7E-5B0870034ABF}" type="presParOf" srcId="{8C792887-91E1-468A-A9EC-7384275067B4}" destId="{53479EEE-D938-41AB-9FD9-45EC3AF15CAE}" srcOrd="1" destOrd="0" presId="urn:microsoft.com/office/officeart/2005/8/layout/venn2"/>
    <dgm:cxn modelId="{50C59C11-70DC-4A8A-B869-2218676F71A8}" type="presParOf" srcId="{17E84FE0-7076-4E9B-9A04-0A5680F06B52}" destId="{0CD41F60-B126-44F9-A677-3E59B019DD13}" srcOrd="3" destOrd="0" presId="urn:microsoft.com/office/officeart/2005/8/layout/venn2"/>
    <dgm:cxn modelId="{9FDDC3CA-86C7-4DBE-ACD3-277CA9DD48F0}" type="presParOf" srcId="{0CD41F60-B126-44F9-A677-3E59B019DD13}" destId="{F4FCEDCB-D177-41C2-8575-4C8412E0348B}" srcOrd="0" destOrd="0" presId="urn:microsoft.com/office/officeart/2005/8/layout/venn2"/>
    <dgm:cxn modelId="{46A03102-3359-4058-939D-96E632E23947}" type="presParOf" srcId="{0CD41F60-B126-44F9-A677-3E59B019DD13}" destId="{49CF3482-B2D9-4F0A-A2DD-693F7B4612E9}" srcOrd="1" destOrd="0" presId="urn:microsoft.com/office/officeart/2005/8/layout/venn2"/>
    <dgm:cxn modelId="{2294C559-BA55-4958-A8D2-EAAA45C2D1DA}" type="presParOf" srcId="{17E84FE0-7076-4E9B-9A04-0A5680F06B52}" destId="{9A2E8255-CEB3-4946-95E7-EA301434CAB4}" srcOrd="4" destOrd="0" presId="urn:microsoft.com/office/officeart/2005/8/layout/venn2"/>
    <dgm:cxn modelId="{D4544990-94DE-427C-8ADB-6A6122FC754D}" type="presParOf" srcId="{9A2E8255-CEB3-4946-95E7-EA301434CAB4}" destId="{9D082AF2-1221-4259-AC3C-7AAA97EF410C}" srcOrd="0" destOrd="0" presId="urn:microsoft.com/office/officeart/2005/8/layout/venn2"/>
    <dgm:cxn modelId="{92A81294-70F2-469C-93FB-2B881CBBBAA2}" type="presParOf" srcId="{9A2E8255-CEB3-4946-95E7-EA301434CAB4}" destId="{720AAF13-BCD7-4055-AA98-064A22695CFF}" srcOrd="1" destOrd="0" presId="urn:microsoft.com/office/officeart/2005/8/layout/ven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BF86F-7E5F-45DA-8D98-B56799F6620B}">
      <dsp:nvSpPr>
        <dsp:cNvPr id="0" name=""/>
        <dsp:cNvSpPr/>
      </dsp:nvSpPr>
      <dsp:spPr>
        <a:xfrm>
          <a:off x="4114800" y="913532"/>
          <a:ext cx="3614752" cy="209117"/>
        </a:xfrm>
        <a:custGeom>
          <a:avLst/>
          <a:gdLst/>
          <a:ahLst/>
          <a:cxnLst/>
          <a:rect l="0" t="0" r="0" b="0"/>
          <a:pathLst>
            <a:path>
              <a:moveTo>
                <a:pt x="0" y="0"/>
              </a:moveTo>
              <a:lnTo>
                <a:pt x="0" y="104558"/>
              </a:lnTo>
              <a:lnTo>
                <a:pt x="3614752" y="104558"/>
              </a:lnTo>
              <a:lnTo>
                <a:pt x="3614752" y="2091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C64D9A-E5E2-4057-8F4E-49163F23C60C}">
      <dsp:nvSpPr>
        <dsp:cNvPr id="0" name=""/>
        <dsp:cNvSpPr/>
      </dsp:nvSpPr>
      <dsp:spPr>
        <a:xfrm>
          <a:off x="6126315" y="1620549"/>
          <a:ext cx="149369" cy="458067"/>
        </a:xfrm>
        <a:custGeom>
          <a:avLst/>
          <a:gdLst/>
          <a:ahLst/>
          <a:cxnLst/>
          <a:rect l="0" t="0" r="0" b="0"/>
          <a:pathLst>
            <a:path>
              <a:moveTo>
                <a:pt x="0" y="0"/>
              </a:moveTo>
              <a:lnTo>
                <a:pt x="0" y="458067"/>
              </a:lnTo>
              <a:lnTo>
                <a:pt x="149369" y="45806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E2F483-1304-4C7C-9113-EBC1DEFA5EFD}">
      <dsp:nvSpPr>
        <dsp:cNvPr id="0" name=""/>
        <dsp:cNvSpPr/>
      </dsp:nvSpPr>
      <dsp:spPr>
        <a:xfrm>
          <a:off x="4114800" y="913532"/>
          <a:ext cx="2409835" cy="209117"/>
        </a:xfrm>
        <a:custGeom>
          <a:avLst/>
          <a:gdLst/>
          <a:ahLst/>
          <a:cxnLst/>
          <a:rect l="0" t="0" r="0" b="0"/>
          <a:pathLst>
            <a:path>
              <a:moveTo>
                <a:pt x="0" y="0"/>
              </a:moveTo>
              <a:lnTo>
                <a:pt x="0" y="104558"/>
              </a:lnTo>
              <a:lnTo>
                <a:pt x="2409835" y="104558"/>
              </a:lnTo>
              <a:lnTo>
                <a:pt x="2409835" y="2091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E8750-84B1-4723-ADA9-829E5DE515CC}">
      <dsp:nvSpPr>
        <dsp:cNvPr id="0" name=""/>
        <dsp:cNvSpPr/>
      </dsp:nvSpPr>
      <dsp:spPr>
        <a:xfrm>
          <a:off x="4921397" y="1620549"/>
          <a:ext cx="149369" cy="458067"/>
        </a:xfrm>
        <a:custGeom>
          <a:avLst/>
          <a:gdLst/>
          <a:ahLst/>
          <a:cxnLst/>
          <a:rect l="0" t="0" r="0" b="0"/>
          <a:pathLst>
            <a:path>
              <a:moveTo>
                <a:pt x="0" y="0"/>
              </a:moveTo>
              <a:lnTo>
                <a:pt x="0" y="458067"/>
              </a:lnTo>
              <a:lnTo>
                <a:pt x="149369" y="45806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6D5FB-3EF0-4EA9-8638-B3A5D0EBEBE4}">
      <dsp:nvSpPr>
        <dsp:cNvPr id="0" name=""/>
        <dsp:cNvSpPr/>
      </dsp:nvSpPr>
      <dsp:spPr>
        <a:xfrm>
          <a:off x="4114800" y="913532"/>
          <a:ext cx="1204917" cy="209117"/>
        </a:xfrm>
        <a:custGeom>
          <a:avLst/>
          <a:gdLst/>
          <a:ahLst/>
          <a:cxnLst/>
          <a:rect l="0" t="0" r="0" b="0"/>
          <a:pathLst>
            <a:path>
              <a:moveTo>
                <a:pt x="0" y="0"/>
              </a:moveTo>
              <a:lnTo>
                <a:pt x="0" y="104558"/>
              </a:lnTo>
              <a:lnTo>
                <a:pt x="1204917" y="104558"/>
              </a:lnTo>
              <a:lnTo>
                <a:pt x="1204917" y="2091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234FB-ADCA-43A2-8A46-DC18D9F735E0}">
      <dsp:nvSpPr>
        <dsp:cNvPr id="0" name=""/>
        <dsp:cNvSpPr/>
      </dsp:nvSpPr>
      <dsp:spPr>
        <a:xfrm>
          <a:off x="3716480" y="1620549"/>
          <a:ext cx="149369" cy="458067"/>
        </a:xfrm>
        <a:custGeom>
          <a:avLst/>
          <a:gdLst/>
          <a:ahLst/>
          <a:cxnLst/>
          <a:rect l="0" t="0" r="0" b="0"/>
          <a:pathLst>
            <a:path>
              <a:moveTo>
                <a:pt x="0" y="0"/>
              </a:moveTo>
              <a:lnTo>
                <a:pt x="0" y="458067"/>
              </a:lnTo>
              <a:lnTo>
                <a:pt x="149369" y="45806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93ED9-CB62-42AF-BA27-3F301E569F6C}">
      <dsp:nvSpPr>
        <dsp:cNvPr id="0" name=""/>
        <dsp:cNvSpPr/>
      </dsp:nvSpPr>
      <dsp:spPr>
        <a:xfrm>
          <a:off x="4069080" y="913532"/>
          <a:ext cx="91440" cy="209117"/>
        </a:xfrm>
        <a:custGeom>
          <a:avLst/>
          <a:gdLst/>
          <a:ahLst/>
          <a:cxnLst/>
          <a:rect l="0" t="0" r="0" b="0"/>
          <a:pathLst>
            <a:path>
              <a:moveTo>
                <a:pt x="45720" y="0"/>
              </a:moveTo>
              <a:lnTo>
                <a:pt x="45720" y="2091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7E459-8CEC-4821-8A3A-AAB1B0103461}">
      <dsp:nvSpPr>
        <dsp:cNvPr id="0" name=""/>
        <dsp:cNvSpPr/>
      </dsp:nvSpPr>
      <dsp:spPr>
        <a:xfrm>
          <a:off x="2511562" y="1620549"/>
          <a:ext cx="149369" cy="458067"/>
        </a:xfrm>
        <a:custGeom>
          <a:avLst/>
          <a:gdLst/>
          <a:ahLst/>
          <a:cxnLst/>
          <a:rect l="0" t="0" r="0" b="0"/>
          <a:pathLst>
            <a:path>
              <a:moveTo>
                <a:pt x="0" y="0"/>
              </a:moveTo>
              <a:lnTo>
                <a:pt x="0" y="458067"/>
              </a:lnTo>
              <a:lnTo>
                <a:pt x="149369" y="45806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DA51F-AF51-4531-A723-2C4D022E9D09}">
      <dsp:nvSpPr>
        <dsp:cNvPr id="0" name=""/>
        <dsp:cNvSpPr/>
      </dsp:nvSpPr>
      <dsp:spPr>
        <a:xfrm>
          <a:off x="2909882" y="913532"/>
          <a:ext cx="1204917" cy="209117"/>
        </a:xfrm>
        <a:custGeom>
          <a:avLst/>
          <a:gdLst/>
          <a:ahLst/>
          <a:cxnLst/>
          <a:rect l="0" t="0" r="0" b="0"/>
          <a:pathLst>
            <a:path>
              <a:moveTo>
                <a:pt x="1204917" y="0"/>
              </a:moveTo>
              <a:lnTo>
                <a:pt x="1204917" y="104558"/>
              </a:lnTo>
              <a:lnTo>
                <a:pt x="0" y="104558"/>
              </a:lnTo>
              <a:lnTo>
                <a:pt x="0" y="2091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79CFD1-5B81-41E6-BCC0-4A15B9192345}">
      <dsp:nvSpPr>
        <dsp:cNvPr id="0" name=""/>
        <dsp:cNvSpPr/>
      </dsp:nvSpPr>
      <dsp:spPr>
        <a:xfrm>
          <a:off x="1306644" y="1620549"/>
          <a:ext cx="149369" cy="458067"/>
        </a:xfrm>
        <a:custGeom>
          <a:avLst/>
          <a:gdLst/>
          <a:ahLst/>
          <a:cxnLst/>
          <a:rect l="0" t="0" r="0" b="0"/>
          <a:pathLst>
            <a:path>
              <a:moveTo>
                <a:pt x="0" y="0"/>
              </a:moveTo>
              <a:lnTo>
                <a:pt x="0" y="458067"/>
              </a:lnTo>
              <a:lnTo>
                <a:pt x="149369" y="45806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2954D-D6FC-4DB8-BC5F-7FD07DD3CE2D}">
      <dsp:nvSpPr>
        <dsp:cNvPr id="0" name=""/>
        <dsp:cNvSpPr/>
      </dsp:nvSpPr>
      <dsp:spPr>
        <a:xfrm>
          <a:off x="1704964" y="913532"/>
          <a:ext cx="2409835" cy="209117"/>
        </a:xfrm>
        <a:custGeom>
          <a:avLst/>
          <a:gdLst/>
          <a:ahLst/>
          <a:cxnLst/>
          <a:rect l="0" t="0" r="0" b="0"/>
          <a:pathLst>
            <a:path>
              <a:moveTo>
                <a:pt x="2409835" y="0"/>
              </a:moveTo>
              <a:lnTo>
                <a:pt x="2409835" y="104558"/>
              </a:lnTo>
              <a:lnTo>
                <a:pt x="0" y="104558"/>
              </a:lnTo>
              <a:lnTo>
                <a:pt x="0" y="2091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6D9F0-F4A4-4BDD-8DD3-5A2DE98C6AEF}">
      <dsp:nvSpPr>
        <dsp:cNvPr id="0" name=""/>
        <dsp:cNvSpPr/>
      </dsp:nvSpPr>
      <dsp:spPr>
        <a:xfrm>
          <a:off x="500047" y="913532"/>
          <a:ext cx="3614752" cy="209117"/>
        </a:xfrm>
        <a:custGeom>
          <a:avLst/>
          <a:gdLst/>
          <a:ahLst/>
          <a:cxnLst/>
          <a:rect l="0" t="0" r="0" b="0"/>
          <a:pathLst>
            <a:path>
              <a:moveTo>
                <a:pt x="3614752" y="0"/>
              </a:moveTo>
              <a:lnTo>
                <a:pt x="3614752" y="104558"/>
              </a:lnTo>
              <a:lnTo>
                <a:pt x="0" y="104558"/>
              </a:lnTo>
              <a:lnTo>
                <a:pt x="0" y="20911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F9E5B-E00D-4BE1-B59C-8612F6A06605}">
      <dsp:nvSpPr>
        <dsp:cNvPr id="0" name=""/>
        <dsp:cNvSpPr/>
      </dsp:nvSpPr>
      <dsp:spPr>
        <a:xfrm>
          <a:off x="2198901" y="194460"/>
          <a:ext cx="995799" cy="4978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Advisor</a:t>
          </a:r>
          <a:endParaRPr lang="en-US" sz="1500" kern="1200" dirty="0"/>
        </a:p>
      </dsp:txBody>
      <dsp:txXfrm>
        <a:off x="2198901" y="194460"/>
        <a:ext cx="995799" cy="497899"/>
      </dsp:txXfrm>
    </dsp:sp>
    <dsp:sp modelId="{44FB33A4-D3AA-4090-ACE4-DC0714773AE3}">
      <dsp:nvSpPr>
        <dsp:cNvPr id="0" name=""/>
        <dsp:cNvSpPr/>
      </dsp:nvSpPr>
      <dsp:spPr>
        <a:xfrm>
          <a:off x="3616900" y="415632"/>
          <a:ext cx="995799" cy="4978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President</a:t>
          </a:r>
          <a:endParaRPr lang="en-US" sz="1500" kern="1200" dirty="0"/>
        </a:p>
      </dsp:txBody>
      <dsp:txXfrm>
        <a:off x="3616900" y="415632"/>
        <a:ext cx="995799" cy="497899"/>
      </dsp:txXfrm>
    </dsp:sp>
    <dsp:sp modelId="{E4C1389E-19C0-4D06-A7E3-79E429340A3F}">
      <dsp:nvSpPr>
        <dsp:cNvPr id="0" name=""/>
        <dsp:cNvSpPr/>
      </dsp:nvSpPr>
      <dsp:spPr>
        <a:xfrm>
          <a:off x="2147" y="1122650"/>
          <a:ext cx="995799" cy="4978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V.P of Public Relations</a:t>
          </a:r>
          <a:endParaRPr lang="en-US" sz="1500" kern="1200" dirty="0"/>
        </a:p>
      </dsp:txBody>
      <dsp:txXfrm>
        <a:off x="2147" y="1122650"/>
        <a:ext cx="995799" cy="497899"/>
      </dsp:txXfrm>
    </dsp:sp>
    <dsp:sp modelId="{02FC7855-4200-402B-B414-C60F6A085A90}">
      <dsp:nvSpPr>
        <dsp:cNvPr id="0" name=""/>
        <dsp:cNvSpPr/>
      </dsp:nvSpPr>
      <dsp:spPr>
        <a:xfrm>
          <a:off x="1207064" y="1122650"/>
          <a:ext cx="995799" cy="4978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V.P. of Leadership </a:t>
          </a:r>
          <a:endParaRPr lang="en-US" sz="1500" kern="1200" dirty="0"/>
        </a:p>
      </dsp:txBody>
      <dsp:txXfrm>
        <a:off x="1207064" y="1122650"/>
        <a:ext cx="995799" cy="497899"/>
      </dsp:txXfrm>
    </dsp:sp>
    <dsp:sp modelId="{C34B25A0-026A-4C8E-95AC-A4B5123F6A41}">
      <dsp:nvSpPr>
        <dsp:cNvPr id="0" name=""/>
        <dsp:cNvSpPr/>
      </dsp:nvSpPr>
      <dsp:spPr>
        <a:xfrm>
          <a:off x="1456014" y="1829667"/>
          <a:ext cx="995799" cy="4978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EHA</a:t>
          </a:r>
          <a:endParaRPr lang="en-US" sz="1500" kern="1200" dirty="0"/>
        </a:p>
      </dsp:txBody>
      <dsp:txXfrm>
        <a:off x="1456014" y="1829667"/>
        <a:ext cx="995799" cy="497899"/>
      </dsp:txXfrm>
    </dsp:sp>
    <dsp:sp modelId="{9881F624-5688-4FC8-AF4C-807D2F9F7F76}">
      <dsp:nvSpPr>
        <dsp:cNvPr id="0" name=""/>
        <dsp:cNvSpPr/>
      </dsp:nvSpPr>
      <dsp:spPr>
        <a:xfrm>
          <a:off x="2411982" y="1122650"/>
          <a:ext cx="995799" cy="4978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V.P. of Scholarship</a:t>
          </a:r>
          <a:endParaRPr lang="en-US" sz="1500" kern="1200" dirty="0"/>
        </a:p>
      </dsp:txBody>
      <dsp:txXfrm>
        <a:off x="2411982" y="1122650"/>
        <a:ext cx="995799" cy="497899"/>
      </dsp:txXfrm>
    </dsp:sp>
    <dsp:sp modelId="{6CAB7F5D-2A69-4C9B-AB1F-1823D024352B}">
      <dsp:nvSpPr>
        <dsp:cNvPr id="0" name=""/>
        <dsp:cNvSpPr/>
      </dsp:nvSpPr>
      <dsp:spPr>
        <a:xfrm>
          <a:off x="2660932" y="1829667"/>
          <a:ext cx="995799" cy="4978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EHA</a:t>
          </a:r>
          <a:endParaRPr lang="en-US" sz="1500" kern="1200" dirty="0"/>
        </a:p>
      </dsp:txBody>
      <dsp:txXfrm>
        <a:off x="2660932" y="1829667"/>
        <a:ext cx="995799" cy="497899"/>
      </dsp:txXfrm>
    </dsp:sp>
    <dsp:sp modelId="{AD24065B-CB67-4780-82D5-D396E2A83540}">
      <dsp:nvSpPr>
        <dsp:cNvPr id="0" name=""/>
        <dsp:cNvSpPr/>
      </dsp:nvSpPr>
      <dsp:spPr>
        <a:xfrm>
          <a:off x="3616900" y="1122650"/>
          <a:ext cx="995799" cy="4978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V.P. of Service</a:t>
          </a:r>
          <a:endParaRPr lang="en-US" sz="1500" kern="1200" dirty="0"/>
        </a:p>
      </dsp:txBody>
      <dsp:txXfrm>
        <a:off x="3616900" y="1122650"/>
        <a:ext cx="995799" cy="497899"/>
      </dsp:txXfrm>
    </dsp:sp>
    <dsp:sp modelId="{A3CFECB3-8390-45CD-BF5C-299BBB6C49E2}">
      <dsp:nvSpPr>
        <dsp:cNvPr id="0" name=""/>
        <dsp:cNvSpPr/>
      </dsp:nvSpPr>
      <dsp:spPr>
        <a:xfrm>
          <a:off x="3865850" y="1829667"/>
          <a:ext cx="995799" cy="4978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EHA</a:t>
          </a:r>
          <a:endParaRPr lang="en-US" sz="1500" kern="1200" dirty="0"/>
        </a:p>
      </dsp:txBody>
      <dsp:txXfrm>
        <a:off x="3865850" y="1829667"/>
        <a:ext cx="995799" cy="497899"/>
      </dsp:txXfrm>
    </dsp:sp>
    <dsp:sp modelId="{E364A071-D0D8-44F6-9189-3DC13E0E876D}">
      <dsp:nvSpPr>
        <dsp:cNvPr id="0" name=""/>
        <dsp:cNvSpPr/>
      </dsp:nvSpPr>
      <dsp:spPr>
        <a:xfrm>
          <a:off x="4821817" y="1122650"/>
          <a:ext cx="995799" cy="4978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V.P. of Fellowship</a:t>
          </a:r>
          <a:endParaRPr lang="en-US" sz="1500" kern="1200" dirty="0"/>
        </a:p>
      </dsp:txBody>
      <dsp:txXfrm>
        <a:off x="4821817" y="1122650"/>
        <a:ext cx="995799" cy="497899"/>
      </dsp:txXfrm>
    </dsp:sp>
    <dsp:sp modelId="{DD097BA0-B3F8-4076-9BA9-589698630C9D}">
      <dsp:nvSpPr>
        <dsp:cNvPr id="0" name=""/>
        <dsp:cNvSpPr/>
      </dsp:nvSpPr>
      <dsp:spPr>
        <a:xfrm>
          <a:off x="5070767" y="1829667"/>
          <a:ext cx="995799" cy="4978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EHA</a:t>
          </a:r>
          <a:endParaRPr lang="en-US" sz="1500" kern="1200" dirty="0"/>
        </a:p>
      </dsp:txBody>
      <dsp:txXfrm>
        <a:off x="5070767" y="1829667"/>
        <a:ext cx="995799" cy="497899"/>
      </dsp:txXfrm>
    </dsp:sp>
    <dsp:sp modelId="{91447DEE-58BA-4AB7-AF48-5A093BF7984D}">
      <dsp:nvSpPr>
        <dsp:cNvPr id="0" name=""/>
        <dsp:cNvSpPr/>
      </dsp:nvSpPr>
      <dsp:spPr>
        <a:xfrm>
          <a:off x="6026735" y="1122650"/>
          <a:ext cx="995799" cy="4978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V.P. Of Technology</a:t>
          </a:r>
          <a:endParaRPr lang="en-US" sz="1500" kern="1200" dirty="0"/>
        </a:p>
      </dsp:txBody>
      <dsp:txXfrm>
        <a:off x="6026735" y="1122650"/>
        <a:ext cx="995799" cy="497899"/>
      </dsp:txXfrm>
    </dsp:sp>
    <dsp:sp modelId="{BC97E01F-DD53-4864-9BF1-327ABA0CD997}">
      <dsp:nvSpPr>
        <dsp:cNvPr id="0" name=""/>
        <dsp:cNvSpPr/>
      </dsp:nvSpPr>
      <dsp:spPr>
        <a:xfrm>
          <a:off x="6275685" y="1829667"/>
          <a:ext cx="995799" cy="49789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EHA</a:t>
          </a:r>
          <a:endParaRPr lang="en-US" sz="1500" kern="1200" dirty="0"/>
        </a:p>
      </dsp:txBody>
      <dsp:txXfrm>
        <a:off x="6275685" y="1829667"/>
        <a:ext cx="995799" cy="497899"/>
      </dsp:txXfrm>
    </dsp:sp>
    <dsp:sp modelId="{61866467-71DB-4196-9917-63BF8C345E65}">
      <dsp:nvSpPr>
        <dsp:cNvPr id="0" name=""/>
        <dsp:cNvSpPr/>
      </dsp:nvSpPr>
      <dsp:spPr>
        <a:xfrm>
          <a:off x="7231653" y="1122650"/>
          <a:ext cx="995799" cy="49789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smtClean="0"/>
            <a:t>Historian</a:t>
          </a:r>
          <a:endParaRPr lang="en-US" sz="1500" kern="1200" dirty="0"/>
        </a:p>
      </dsp:txBody>
      <dsp:txXfrm>
        <a:off x="7231653" y="1122650"/>
        <a:ext cx="995799" cy="497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7E4F8-88DF-4845-95EF-36E198170DB2}">
      <dsp:nvSpPr>
        <dsp:cNvPr id="0" name=""/>
        <dsp:cNvSpPr/>
      </dsp:nvSpPr>
      <dsp:spPr>
        <a:xfrm rot="16200000">
          <a:off x="-800099" y="800099"/>
          <a:ext cx="5029199" cy="3429000"/>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2250" bIns="0" numCol="1" spcCol="1270" anchor="t" anchorCtr="0">
          <a:noAutofit/>
        </a:bodyPr>
        <a:lstStyle/>
        <a:p>
          <a:pPr lvl="0" algn="l" defTabSz="1555750">
            <a:lnSpc>
              <a:spcPct val="90000"/>
            </a:lnSpc>
            <a:spcBef>
              <a:spcPct val="0"/>
            </a:spcBef>
            <a:spcAft>
              <a:spcPct val="35000"/>
            </a:spcAft>
          </a:pPr>
          <a:r>
            <a:rPr lang="en-US" sz="3500" kern="1200" dirty="0" smtClean="0"/>
            <a:t>This event is held every month</a:t>
          </a:r>
          <a:endParaRPr lang="en-US" sz="3500" kern="1200" dirty="0"/>
        </a:p>
        <a:p>
          <a:pPr marL="228600" lvl="1" indent="-228600" algn="l" defTabSz="1200150">
            <a:lnSpc>
              <a:spcPct val="90000"/>
            </a:lnSpc>
            <a:spcBef>
              <a:spcPct val="0"/>
            </a:spcBef>
            <a:spcAft>
              <a:spcPct val="15000"/>
            </a:spcAft>
            <a:buChar char="••"/>
          </a:pPr>
          <a:r>
            <a:rPr lang="en-US" sz="2700" kern="1200" dirty="0" smtClean="0"/>
            <a:t>First Friday of the month, 2:30pm -4:30pm and sometimes 6:30pm - 8:30pm</a:t>
          </a:r>
          <a:endParaRPr lang="en-US" sz="2700" kern="1200" dirty="0"/>
        </a:p>
      </dsp:txBody>
      <dsp:txXfrm rot="5400000">
        <a:off x="1" y="1005839"/>
        <a:ext cx="3429000" cy="3017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BAD54-3521-4D86-AD6F-7E5CBB17C994}">
      <dsp:nvSpPr>
        <dsp:cNvPr id="0" name=""/>
        <dsp:cNvSpPr/>
      </dsp:nvSpPr>
      <dsp:spPr>
        <a:xfrm rot="5400000">
          <a:off x="3490204" y="-970277"/>
          <a:ext cx="1724679" cy="4096512"/>
        </a:xfrm>
        <a:prstGeom prst="round2SameRect">
          <a:avLst/>
        </a:prstGeom>
        <a:solidFill>
          <a:schemeClr val="accent3">
            <a:tint val="40000"/>
            <a:alpha val="90000"/>
            <a:hueOff val="0"/>
            <a:satOff val="0"/>
            <a:lumOff val="0"/>
            <a:alphaOff val="0"/>
          </a:schemeClr>
        </a:solidFill>
        <a:ln w="10000" cap="flat" cmpd="sng" algn="ctr">
          <a:solidFill>
            <a:schemeClr val="accent3">
              <a:tint val="40000"/>
              <a:alpha val="90000"/>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Wednesday April 13</a:t>
          </a:r>
          <a:endParaRPr lang="en-US" sz="2600" kern="1200" dirty="0"/>
        </a:p>
        <a:p>
          <a:pPr marL="228600" lvl="1" indent="-228600" algn="l" defTabSz="1155700">
            <a:lnSpc>
              <a:spcPct val="90000"/>
            </a:lnSpc>
            <a:spcBef>
              <a:spcPct val="0"/>
            </a:spcBef>
            <a:spcAft>
              <a:spcPct val="15000"/>
            </a:spcAft>
            <a:buChar char="••"/>
          </a:pPr>
          <a:r>
            <a:rPr lang="en-US" sz="2600" kern="1200" dirty="0" smtClean="0"/>
            <a:t>Helps clean up the trash that litters the roads!</a:t>
          </a:r>
          <a:endParaRPr lang="en-US" sz="2600" kern="1200" dirty="0"/>
        </a:p>
        <a:p>
          <a:pPr marL="228600" lvl="1" indent="-228600" algn="l" defTabSz="1155700">
            <a:lnSpc>
              <a:spcPct val="90000"/>
            </a:lnSpc>
            <a:spcBef>
              <a:spcPct val="0"/>
            </a:spcBef>
            <a:spcAft>
              <a:spcPct val="15000"/>
            </a:spcAft>
            <a:buChar char="••"/>
          </a:pPr>
          <a:r>
            <a:rPr lang="en-US" sz="2600" kern="1200" dirty="0" smtClean="0"/>
            <a:t>Helps the environment!</a:t>
          </a:r>
          <a:endParaRPr lang="en-US" sz="2600" kern="1200" dirty="0"/>
        </a:p>
      </dsp:txBody>
      <dsp:txXfrm rot="-5400000">
        <a:off x="2304288" y="299831"/>
        <a:ext cx="4012320" cy="1556295"/>
      </dsp:txXfrm>
    </dsp:sp>
    <dsp:sp modelId="{D038A6F7-9F3E-4158-AD83-8AE11D995A3D}">
      <dsp:nvSpPr>
        <dsp:cNvPr id="0" name=""/>
        <dsp:cNvSpPr/>
      </dsp:nvSpPr>
      <dsp:spPr>
        <a:xfrm>
          <a:off x="0" y="53"/>
          <a:ext cx="2304288" cy="2155849"/>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0970" tIns="70485" rIns="140970" bIns="704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700" kern="1200" dirty="0" smtClean="0">
              <a:effectLst>
                <a:outerShdw blurRad="38100" dist="38100" dir="2700000" algn="tl">
                  <a:srgbClr val="000000">
                    <a:alpha val="43137"/>
                  </a:srgbClr>
                </a:outerShdw>
              </a:effectLst>
            </a:rPr>
            <a:t>Adopt-A-Highway Clean-Up</a:t>
          </a:r>
        </a:p>
      </dsp:txBody>
      <dsp:txXfrm>
        <a:off x="105240" y="105293"/>
        <a:ext cx="2093808" cy="1945369"/>
      </dsp:txXfrm>
    </dsp:sp>
    <dsp:sp modelId="{9AC6EB37-2E80-4B03-9AEB-044B70AFF929}">
      <dsp:nvSpPr>
        <dsp:cNvPr id="0" name=""/>
        <dsp:cNvSpPr/>
      </dsp:nvSpPr>
      <dsp:spPr>
        <a:xfrm rot="5400000">
          <a:off x="3490204" y="1293365"/>
          <a:ext cx="1724679" cy="4096512"/>
        </a:xfrm>
        <a:prstGeom prst="round2SameRect">
          <a:avLst/>
        </a:prstGeom>
        <a:solidFill>
          <a:schemeClr val="accent3">
            <a:tint val="40000"/>
            <a:alpha val="90000"/>
            <a:hueOff val="-1932354"/>
            <a:satOff val="-7827"/>
            <a:lumOff val="-648"/>
            <a:alphaOff val="0"/>
          </a:schemeClr>
        </a:solidFill>
        <a:ln w="10000" cap="flat" cmpd="sng" algn="ctr">
          <a:solidFill>
            <a:schemeClr val="accent3">
              <a:tint val="40000"/>
              <a:alpha val="90000"/>
              <a:hueOff val="-1932354"/>
              <a:satOff val="-7827"/>
              <a:lumOff val="-648"/>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Wednesday April 20 </a:t>
          </a:r>
          <a:endParaRPr lang="en-US" sz="2600" kern="1200" dirty="0"/>
        </a:p>
        <a:p>
          <a:pPr marL="228600" lvl="1" indent="-228600" algn="l" defTabSz="1155700">
            <a:lnSpc>
              <a:spcPct val="90000"/>
            </a:lnSpc>
            <a:spcBef>
              <a:spcPct val="0"/>
            </a:spcBef>
            <a:spcAft>
              <a:spcPct val="15000"/>
            </a:spcAft>
            <a:buChar char="••"/>
          </a:pPr>
          <a:r>
            <a:rPr lang="en-US" sz="2600" kern="1200" dirty="0" smtClean="0"/>
            <a:t>Helps beautify our campus by cleaning up the trash!</a:t>
          </a:r>
          <a:endParaRPr lang="en-US" sz="2600" kern="1200" dirty="0"/>
        </a:p>
        <a:p>
          <a:pPr marL="228600" lvl="1" indent="-228600" algn="l" defTabSz="1155700">
            <a:lnSpc>
              <a:spcPct val="90000"/>
            </a:lnSpc>
            <a:spcBef>
              <a:spcPct val="0"/>
            </a:spcBef>
            <a:spcAft>
              <a:spcPct val="15000"/>
            </a:spcAft>
            <a:buChar char="••"/>
          </a:pPr>
          <a:r>
            <a:rPr lang="en-US" sz="2600" kern="1200" dirty="0" smtClean="0"/>
            <a:t>Helps the environment!</a:t>
          </a:r>
          <a:endParaRPr lang="en-US" sz="2600" kern="1200" dirty="0"/>
        </a:p>
      </dsp:txBody>
      <dsp:txXfrm rot="-5400000">
        <a:off x="2304288" y="2563473"/>
        <a:ext cx="4012320" cy="1556295"/>
      </dsp:txXfrm>
    </dsp:sp>
    <dsp:sp modelId="{2A67DE06-1ACA-4FE8-A131-CE979398F73B}">
      <dsp:nvSpPr>
        <dsp:cNvPr id="0" name=""/>
        <dsp:cNvSpPr/>
      </dsp:nvSpPr>
      <dsp:spPr>
        <a:xfrm>
          <a:off x="0" y="2263696"/>
          <a:ext cx="2304288" cy="2155849"/>
        </a:xfrm>
        <a:prstGeom prst="roundRect">
          <a:avLst/>
        </a:prstGeom>
        <a:solidFill>
          <a:schemeClr val="accent3">
            <a:hueOff val="-1137357"/>
            <a:satOff val="-4689"/>
            <a:lumOff val="-98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1137357"/>
              <a:satOff val="-4689"/>
              <a:lumOff val="-98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0970" tIns="70485" rIns="140970" bIns="704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700" kern="1200" dirty="0" smtClean="0">
              <a:effectLst>
                <a:outerShdw blurRad="38100" dist="38100" dir="2700000" algn="tl">
                  <a:srgbClr val="000000">
                    <a:alpha val="43137"/>
                  </a:srgbClr>
                </a:outerShdw>
              </a:effectLst>
              <a:latin typeface="+mn-lt"/>
            </a:rPr>
            <a:t>Campus Clean-Up</a:t>
          </a:r>
        </a:p>
        <a:p>
          <a:pPr lvl="0" algn="ctr">
            <a:spcBef>
              <a:spcPct val="0"/>
            </a:spcBef>
          </a:pPr>
          <a:endParaRPr lang="en-US" sz="3700" kern="1200" dirty="0">
            <a:effectLst>
              <a:outerShdw blurRad="38100" dist="38100" dir="2700000" algn="tl">
                <a:srgbClr val="000000">
                  <a:alpha val="43137"/>
                </a:srgbClr>
              </a:outerShdw>
            </a:effectLst>
          </a:endParaRPr>
        </a:p>
      </dsp:txBody>
      <dsp:txXfrm>
        <a:off x="105240" y="2368936"/>
        <a:ext cx="2093808" cy="1945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93047-1E89-476A-A07E-FB406C2C4C3C}">
      <dsp:nvSpPr>
        <dsp:cNvPr id="0" name=""/>
        <dsp:cNvSpPr/>
      </dsp:nvSpPr>
      <dsp:spPr>
        <a:xfrm>
          <a:off x="357981" y="0"/>
          <a:ext cx="3475037" cy="3475037"/>
        </a:xfrm>
        <a:prstGeom prst="ellipse">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Star Level Five</a:t>
          </a:r>
          <a:endParaRPr lang="en-US" sz="1400" b="1" kern="1200" dirty="0"/>
        </a:p>
      </dsp:txBody>
      <dsp:txXfrm>
        <a:off x="1443930" y="173751"/>
        <a:ext cx="1303138" cy="347503"/>
      </dsp:txXfrm>
    </dsp:sp>
    <dsp:sp modelId="{E16EA243-A594-4B19-B0CF-633304C7FFFB}">
      <dsp:nvSpPr>
        <dsp:cNvPr id="0" name=""/>
        <dsp:cNvSpPr/>
      </dsp:nvSpPr>
      <dsp:spPr>
        <a:xfrm>
          <a:off x="618609" y="521255"/>
          <a:ext cx="2953781" cy="2953781"/>
        </a:xfrm>
        <a:prstGeom prst="ellipse">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Star Level Four</a:t>
          </a:r>
          <a:endParaRPr lang="en-US" sz="1400" b="1" kern="1200" dirty="0"/>
        </a:p>
      </dsp:txBody>
      <dsp:txXfrm>
        <a:off x="1458590" y="691097"/>
        <a:ext cx="1273818" cy="339684"/>
      </dsp:txXfrm>
    </dsp:sp>
    <dsp:sp modelId="{01956D45-D833-4D96-9EA1-BD95EC83EA36}">
      <dsp:nvSpPr>
        <dsp:cNvPr id="0" name=""/>
        <dsp:cNvSpPr/>
      </dsp:nvSpPr>
      <dsp:spPr>
        <a:xfrm>
          <a:off x="879237" y="1042511"/>
          <a:ext cx="2432525" cy="2432525"/>
        </a:xfrm>
        <a:prstGeom prst="ellipse">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Star Level Three </a:t>
          </a:r>
          <a:endParaRPr lang="en-US" sz="1400" b="1" kern="1200" dirty="0"/>
        </a:p>
      </dsp:txBody>
      <dsp:txXfrm>
        <a:off x="1466083" y="1210355"/>
        <a:ext cx="1258832" cy="335688"/>
      </dsp:txXfrm>
    </dsp:sp>
    <dsp:sp modelId="{F4FCEDCB-D177-41C2-8575-4C8412E0348B}">
      <dsp:nvSpPr>
        <dsp:cNvPr id="0" name=""/>
        <dsp:cNvSpPr/>
      </dsp:nvSpPr>
      <dsp:spPr>
        <a:xfrm>
          <a:off x="1139864" y="1563766"/>
          <a:ext cx="1911270" cy="1911270"/>
        </a:xfrm>
        <a:prstGeom prst="ellipse">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smtClean="0"/>
            <a:t>Star Level Two </a:t>
          </a:r>
          <a:endParaRPr lang="en-US" sz="1400" b="1" kern="1200" dirty="0"/>
        </a:p>
      </dsp:txBody>
      <dsp:txXfrm>
        <a:off x="1579457" y="1735780"/>
        <a:ext cx="1032085" cy="344028"/>
      </dsp:txXfrm>
    </dsp:sp>
    <dsp:sp modelId="{9D082AF2-1221-4259-AC3C-7AAA97EF410C}">
      <dsp:nvSpPr>
        <dsp:cNvPr id="0" name=""/>
        <dsp:cNvSpPr/>
      </dsp:nvSpPr>
      <dsp:spPr>
        <a:xfrm>
          <a:off x="1400492" y="2085022"/>
          <a:ext cx="1390014" cy="1390014"/>
        </a:xfrm>
        <a:prstGeom prst="ellipse">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Star Level One</a:t>
          </a:r>
          <a:endParaRPr lang="en-US" sz="1800" b="1" kern="1200" dirty="0"/>
        </a:p>
      </dsp:txBody>
      <dsp:txXfrm>
        <a:off x="1604055" y="2432525"/>
        <a:ext cx="982888" cy="6950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9B4FCA-1CBC-4D22-BA3D-ECBEEAE446AE}" type="datetimeFigureOut">
              <a:rPr lang="en-US" smtClean="0"/>
              <a:pPr/>
              <a:t>1/25/2012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118ED7-EC83-40E6-8F3B-B7D63AD8AF25}" type="slidenum">
              <a:rPr lang="en-US" smtClean="0"/>
              <a:pPr/>
              <a:t>‹#›</a:t>
            </a:fld>
            <a:endParaRPr lang="en-US"/>
          </a:p>
        </p:txBody>
      </p:sp>
    </p:spTree>
    <p:extLst>
      <p:ext uri="{BB962C8B-B14F-4D97-AF65-F5344CB8AC3E}">
        <p14:creationId xmlns:p14="http://schemas.microsoft.com/office/powerpoint/2010/main" val="307235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1AC1C6-20E8-4F8A-AF13-92D8BB8FB15C}" type="datetimeFigureOut">
              <a:rPr lang="en-US" smtClean="0"/>
              <a:pPr/>
              <a:t>1/25/2012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FD6568-91F5-4645-B1DE-89CC2AC96D32}" type="slidenum">
              <a:rPr lang="en-US" smtClean="0"/>
              <a:pPr/>
              <a:t>‹#›</a:t>
            </a:fld>
            <a:endParaRPr lang="en-US"/>
          </a:p>
        </p:txBody>
      </p:sp>
    </p:spTree>
    <p:extLst>
      <p:ext uri="{BB962C8B-B14F-4D97-AF65-F5344CB8AC3E}">
        <p14:creationId xmlns:p14="http://schemas.microsoft.com/office/powerpoint/2010/main" val="408414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E04FCE-8363-45B4-8BFB-ECFDC85135E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FD6568-91F5-4645-B1DE-89CC2AC96D32}"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FD6568-91F5-4645-B1DE-89CC2AC96D32}"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1/25/2012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1/25/2012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1/25/2012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1/25/2012</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1/25/2012</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1/25/2012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1/25/2012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3.png"/><Relationship Id="rId4" Type="http://schemas.openxmlformats.org/officeDocument/2006/relationships/diagramLayout" Target="../diagrams/layout2.xm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diagramQuickStyle" Target="../diagrams/quickStyle4.xml"/><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diagramLayout" Target="../diagrams/layout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diagramData" Target="../diagrams/data4.xml"/><Relationship Id="rId5" Type="http://schemas.openxmlformats.org/officeDocument/2006/relationships/image" Target="../media/image31.jpeg"/><Relationship Id="rId15" Type="http://schemas.microsoft.com/office/2007/relationships/diagramDrawing" Target="../diagrams/drawing4.xml"/><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diagramColors" Target="../diagrams/colors4.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erpetua Titling MT" pitchFamily="18" charset="0"/>
              </a:rPr>
              <a:t>Phi Theta Kappa</a:t>
            </a:r>
            <a:endParaRPr lang="en-US" dirty="0">
              <a:latin typeface="Perpetua Titling MT" pitchFamily="18" charset="0"/>
            </a:endParaRPr>
          </a:p>
        </p:txBody>
      </p:sp>
      <p:sp>
        <p:nvSpPr>
          <p:cNvPr id="3" name="Subtitle 2"/>
          <p:cNvSpPr>
            <a:spLocks noGrp="1"/>
          </p:cNvSpPr>
          <p:nvPr>
            <p:ph type="subTitle" idx="1"/>
          </p:nvPr>
        </p:nvSpPr>
        <p:spPr/>
        <p:txBody>
          <a:bodyPr>
            <a:normAutofit fontScale="55000" lnSpcReduction="20000"/>
          </a:bodyPr>
          <a:lstStyle/>
          <a:p>
            <a:r>
              <a:rPr lang="en-US" sz="4000" dirty="0" smtClean="0">
                <a:latin typeface="Perpetua Titling MT" pitchFamily="18" charset="0"/>
              </a:rPr>
              <a:t>Orientation and INFORMATION MEETING</a:t>
            </a:r>
            <a:endParaRPr lang="en-US" sz="4000" dirty="0">
              <a:latin typeface="Perpetua Titling M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Fellowship Hallmark</a:t>
            </a:r>
            <a:endParaRPr lang="en-US" dirty="0">
              <a:latin typeface="Perpetua Titling MT" pitchFamily="18" charset="0"/>
            </a:endParaRPr>
          </a:p>
        </p:txBody>
      </p:sp>
      <p:sp>
        <p:nvSpPr>
          <p:cNvPr id="3" name="Content Placeholder 2"/>
          <p:cNvSpPr>
            <a:spLocks noGrp="1"/>
          </p:cNvSpPr>
          <p:nvPr>
            <p:ph sz="quarter" idx="1"/>
          </p:nvPr>
        </p:nvSpPr>
        <p:spPr/>
        <p:txBody>
          <a:bodyPr/>
          <a:lstStyle/>
          <a:p>
            <a:r>
              <a:rPr lang="en-US" dirty="0" smtClean="0"/>
              <a:t>Incorporated into the other Hallmarks and includes activities within the chapter, on campus, in the community, and in the region or beyond.</a:t>
            </a:r>
            <a:endParaRPr lang="en-US" dirty="0"/>
          </a:p>
        </p:txBody>
      </p:sp>
      <p:pic>
        <p:nvPicPr>
          <p:cNvPr id="1026" name="Picture 2" descr="http://www.graduateresumes.com/images/College-students.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2362200" y="3276600"/>
            <a:ext cx="4254500" cy="31908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Officers and Events</a:t>
            </a:r>
            <a:endParaRPr lang="en-US" dirty="0">
              <a:latin typeface="Perpetua Titling MT" pitchFamily="18" charset="0"/>
            </a:endParaRPr>
          </a:p>
        </p:txBody>
      </p:sp>
      <p:graphicFrame>
        <p:nvGraphicFramePr>
          <p:cNvPr id="4" name="Content Placeholder 3"/>
          <p:cNvGraphicFramePr>
            <a:graphicFrameLocks noGrp="1"/>
          </p:cNvGraphicFramePr>
          <p:nvPr>
            <p:ph sz="quarter" idx="1"/>
          </p:nvPr>
        </p:nvGraphicFramePr>
        <p:xfrm>
          <a:off x="457200" y="2743200"/>
          <a:ext cx="82296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2209800"/>
            <a:ext cx="7239000" cy="369332"/>
          </a:xfrm>
          <a:prstGeom prst="rect">
            <a:avLst/>
          </a:prstGeom>
          <a:noFill/>
        </p:spPr>
        <p:txBody>
          <a:bodyPr wrap="square" rtlCol="0">
            <a:spAutoFit/>
          </a:bodyPr>
          <a:lstStyle/>
          <a:p>
            <a:r>
              <a:rPr lang="en-US" dirty="0" smtClean="0"/>
              <a:t>Different Officer Positions within the Phi Theta Kappa Board…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President</a:t>
            </a:r>
            <a:endParaRPr lang="en-US" dirty="0">
              <a:latin typeface="Perpetua Titling MT" pitchFamily="18" charset="0"/>
            </a:endParaRPr>
          </a:p>
        </p:txBody>
      </p:sp>
      <p:sp>
        <p:nvSpPr>
          <p:cNvPr id="3" name="Content Placeholder 2"/>
          <p:cNvSpPr>
            <a:spLocks noGrp="1"/>
          </p:cNvSpPr>
          <p:nvPr>
            <p:ph sz="quarter" idx="1"/>
          </p:nvPr>
        </p:nvSpPr>
        <p:spPr>
          <a:xfrm>
            <a:off x="533400" y="1752600"/>
            <a:ext cx="4416552" cy="4495800"/>
          </a:xfrm>
        </p:spPr>
        <p:txBody>
          <a:bodyPr>
            <a:normAutofit fontScale="70000" lnSpcReduction="20000"/>
          </a:bodyPr>
          <a:lstStyle/>
          <a:p>
            <a:pPr>
              <a:buNone/>
            </a:pPr>
            <a:r>
              <a:rPr lang="en-US" sz="2800" dirty="0" smtClean="0">
                <a:latin typeface="Perpetua Titling MT" pitchFamily="18" charset="0"/>
              </a:rPr>
              <a:t>Responsibilities:</a:t>
            </a:r>
          </a:p>
          <a:p>
            <a:r>
              <a:rPr lang="en-US" sz="2800" dirty="0" smtClean="0">
                <a:latin typeface="Bookman Old Style" pitchFamily="18" charset="0"/>
              </a:rPr>
              <a:t>Prepare meeting agendas and lead meetings</a:t>
            </a:r>
          </a:p>
          <a:p>
            <a:r>
              <a:rPr lang="en-US" sz="2800" dirty="0" smtClean="0">
                <a:latin typeface="Bookman Old Style" pitchFamily="18" charset="0"/>
              </a:rPr>
              <a:t>Appoint necessary committees</a:t>
            </a:r>
          </a:p>
          <a:p>
            <a:r>
              <a:rPr lang="en-US" sz="2800" dirty="0" smtClean="0">
                <a:latin typeface="Bookman Old Style" pitchFamily="18" charset="0"/>
              </a:rPr>
              <a:t>May only vote in the case of a tie</a:t>
            </a:r>
          </a:p>
          <a:p>
            <a:r>
              <a:rPr lang="en-US" sz="2800" dirty="0" smtClean="0">
                <a:latin typeface="Bookman Old Style" pitchFamily="18" charset="0"/>
              </a:rPr>
              <a:t>Develop goals for the chapter with other officers and advisors</a:t>
            </a:r>
          </a:p>
          <a:p>
            <a:r>
              <a:rPr lang="en-US" sz="2800" dirty="0" smtClean="0">
                <a:latin typeface="Bookman Old Style" pitchFamily="18" charset="0"/>
              </a:rPr>
              <a:t>Submit Five Star Goal and Update Forms online</a:t>
            </a:r>
          </a:p>
          <a:p>
            <a:r>
              <a:rPr lang="en-US" sz="2800" dirty="0" smtClean="0">
                <a:latin typeface="Bookman Old Style" pitchFamily="18" charset="0"/>
              </a:rPr>
              <a:t>Oversee chapter projects</a:t>
            </a:r>
          </a:p>
          <a:p>
            <a:r>
              <a:rPr lang="en-US" sz="2800" dirty="0" smtClean="0">
                <a:latin typeface="Bookman Old Style" pitchFamily="18" charset="0"/>
              </a:rPr>
              <a:t>Oversee award entry preparation</a:t>
            </a:r>
          </a:p>
          <a:p>
            <a:r>
              <a:rPr lang="en-US" sz="2800" dirty="0" smtClean="0">
                <a:latin typeface="Bookman Old Style" pitchFamily="18" charset="0"/>
              </a:rPr>
              <a:t>Report successive officers to Headquarters</a:t>
            </a:r>
          </a:p>
          <a:p>
            <a:pPr>
              <a:buNone/>
            </a:pPr>
            <a:endParaRPr lang="en-US" dirty="0"/>
          </a:p>
        </p:txBody>
      </p:sp>
      <p:pic>
        <p:nvPicPr>
          <p:cNvPr id="6" name="Picture 2" descr="http://www.cavelandb.com/images/leading-people.jpg"/>
          <p:cNvPicPr>
            <a:picLocks noChangeAspect="1" noChangeArrowheads="1"/>
          </p:cNvPicPr>
          <p:nvPr/>
        </p:nvPicPr>
        <p:blipFill>
          <a:blip r:embed="rId2" cstate="print"/>
          <a:srcRect/>
          <a:stretch>
            <a:fillRect/>
          </a:stretch>
        </p:blipFill>
        <p:spPr bwMode="auto">
          <a:xfrm rot="1294894">
            <a:off x="5258710" y="2009521"/>
            <a:ext cx="3048000" cy="4314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dirty="0" smtClean="0">
                <a:latin typeface="Perpetua Titling MT" pitchFamily="18" charset="0"/>
              </a:rPr>
              <a:t>Vice-President of Leadership</a:t>
            </a:r>
            <a:endParaRPr lang="en-US" dirty="0">
              <a:latin typeface="Perpetua Titling MT" pitchFamily="18" charset="0"/>
            </a:endParaRPr>
          </a:p>
        </p:txBody>
      </p:sp>
      <p:sp>
        <p:nvSpPr>
          <p:cNvPr id="3" name="Content Placeholder 2"/>
          <p:cNvSpPr>
            <a:spLocks noGrp="1"/>
          </p:cNvSpPr>
          <p:nvPr>
            <p:ph sz="quarter" idx="1"/>
          </p:nvPr>
        </p:nvSpPr>
        <p:spPr>
          <a:xfrm>
            <a:off x="4495800" y="1752600"/>
            <a:ext cx="4343400" cy="4343400"/>
          </a:xfrm>
        </p:spPr>
        <p:txBody>
          <a:bodyPr>
            <a:normAutofit fontScale="62500" lnSpcReduction="20000"/>
          </a:bodyPr>
          <a:lstStyle/>
          <a:p>
            <a:pPr>
              <a:buNone/>
            </a:pPr>
            <a:r>
              <a:rPr lang="en-US" sz="4000" dirty="0" smtClean="0">
                <a:latin typeface="Perpetua Titling MT" pitchFamily="18" charset="0"/>
              </a:rPr>
              <a:t>Responsibilities:</a:t>
            </a:r>
          </a:p>
          <a:p>
            <a:pPr>
              <a:buNone/>
            </a:pPr>
            <a:endParaRPr lang="en-US" sz="1100" dirty="0" smtClean="0"/>
          </a:p>
          <a:p>
            <a:r>
              <a:rPr lang="en-US" sz="3800" dirty="0" smtClean="0"/>
              <a:t>Coordinate Leadership activities</a:t>
            </a:r>
          </a:p>
          <a:p>
            <a:r>
              <a:rPr lang="en-US" sz="3800" dirty="0" smtClean="0"/>
              <a:t>Provide leadership and leadership development opportunities for students and community members</a:t>
            </a:r>
          </a:p>
          <a:p>
            <a:r>
              <a:rPr lang="en-US" sz="3800" dirty="0" smtClean="0"/>
              <a:t>Implement the Five Star Program and oversee preparation of Leadership area Hallmark Award entries. </a:t>
            </a:r>
          </a:p>
          <a:p>
            <a:pPr>
              <a:buNone/>
            </a:pPr>
            <a:endParaRPr lang="en-US" dirty="0"/>
          </a:p>
        </p:txBody>
      </p:sp>
      <p:pic>
        <p:nvPicPr>
          <p:cNvPr id="6" name="Picture 2" descr="http://alptk.com/yahoo_site_admin/assets/images/ptk_logojpg.1911138_std.jpg"/>
          <p:cNvPicPr>
            <a:picLocks noChangeAspect="1" noChangeArrowheads="1"/>
          </p:cNvPicPr>
          <p:nvPr/>
        </p:nvPicPr>
        <p:blipFill>
          <a:blip r:embed="rId2" cstate="print"/>
          <a:srcRect/>
          <a:stretch>
            <a:fillRect/>
          </a:stretch>
        </p:blipFill>
        <p:spPr bwMode="auto">
          <a:xfrm>
            <a:off x="304800" y="1981200"/>
            <a:ext cx="3997325" cy="39190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296400" cy="1143000"/>
          </a:xfrm>
        </p:spPr>
        <p:txBody>
          <a:bodyPr>
            <a:normAutofit fontScale="90000"/>
          </a:bodyPr>
          <a:lstStyle/>
          <a:p>
            <a:r>
              <a:rPr lang="en-US" dirty="0" smtClean="0">
                <a:latin typeface="Perpetua Titling MT" pitchFamily="18" charset="0"/>
              </a:rPr>
              <a:t>Vice-President of Scholarship</a:t>
            </a:r>
            <a:endParaRPr lang="en-US" dirty="0">
              <a:latin typeface="Perpetua Titling MT" pitchFamily="18" charset="0"/>
            </a:endParaRPr>
          </a:p>
        </p:txBody>
      </p:sp>
      <p:sp>
        <p:nvSpPr>
          <p:cNvPr id="3" name="Content Placeholder 2"/>
          <p:cNvSpPr>
            <a:spLocks noGrp="1"/>
          </p:cNvSpPr>
          <p:nvPr>
            <p:ph sz="quarter" idx="1"/>
          </p:nvPr>
        </p:nvSpPr>
        <p:spPr>
          <a:xfrm>
            <a:off x="609600" y="1676400"/>
            <a:ext cx="5029200" cy="4389120"/>
          </a:xfrm>
        </p:spPr>
        <p:txBody>
          <a:bodyPr>
            <a:normAutofit fontScale="77500" lnSpcReduction="20000"/>
          </a:bodyPr>
          <a:lstStyle/>
          <a:p>
            <a:pPr>
              <a:buNone/>
              <a:defRPr/>
            </a:pPr>
            <a:r>
              <a:rPr lang="en-US" sz="2800" dirty="0" smtClean="0">
                <a:latin typeface="Perpetua Titling MT" pitchFamily="18" charset="0"/>
              </a:rPr>
              <a:t>Responsibilities:</a:t>
            </a:r>
          </a:p>
          <a:p>
            <a:pPr>
              <a:buNone/>
              <a:defRPr/>
            </a:pPr>
            <a:endParaRPr lang="en-US" sz="2800" dirty="0" smtClean="0"/>
          </a:p>
          <a:p>
            <a:pPr>
              <a:buFont typeface="Arial" pitchFamily="34" charset="0"/>
              <a:buChar char="•"/>
              <a:defRPr/>
            </a:pPr>
            <a:r>
              <a:rPr lang="en-US" sz="2800" dirty="0" smtClean="0"/>
              <a:t>Coordinates lectures, discussions, and films related to the Honors Study Topic</a:t>
            </a:r>
          </a:p>
          <a:p>
            <a:pPr>
              <a:buFont typeface="Arial" pitchFamily="34" charset="0"/>
              <a:buChar char="•"/>
              <a:defRPr/>
            </a:pPr>
            <a:r>
              <a:rPr lang="en-US" sz="2800" dirty="0" smtClean="0"/>
              <a:t>Promotes the Satellite Seminar Series</a:t>
            </a:r>
          </a:p>
          <a:p>
            <a:pPr>
              <a:buFont typeface="Arial" pitchFamily="34" charset="0"/>
              <a:buChar char="•"/>
              <a:defRPr/>
            </a:pPr>
            <a:r>
              <a:rPr lang="en-US" sz="2800" dirty="0" smtClean="0"/>
              <a:t>Oversee preparation of Scholarship area Hallmark Award entries</a:t>
            </a:r>
          </a:p>
          <a:p>
            <a:pPr>
              <a:buFont typeface="Arial" pitchFamily="34" charset="0"/>
              <a:buChar char="•"/>
              <a:defRPr/>
            </a:pPr>
            <a:r>
              <a:rPr lang="en-US" sz="2800" dirty="0" smtClean="0"/>
              <a:t>Provide students with information on Phi Theta Kappa scholarships</a:t>
            </a:r>
          </a:p>
          <a:p>
            <a:pPr>
              <a:buFont typeface="Arial" pitchFamily="34" charset="0"/>
              <a:buChar char="•"/>
              <a:defRPr/>
            </a:pPr>
            <a:r>
              <a:rPr lang="en-US" sz="2800" dirty="0" smtClean="0"/>
              <a:t>Provides activities on campus and in the community to concentrate on Honors in Action</a:t>
            </a:r>
          </a:p>
          <a:p>
            <a:pPr>
              <a:buNone/>
            </a:pPr>
            <a:endParaRPr lang="en-US" dirty="0"/>
          </a:p>
        </p:txBody>
      </p:sp>
      <p:pic>
        <p:nvPicPr>
          <p:cNvPr id="15364" name="Picture 4" descr="https://coachtjandtoni.sslpowered.com/coachtjandtoni.com/pics/Toni/scholarship_money.jpg"/>
          <p:cNvPicPr>
            <a:picLocks noChangeAspect="1" noChangeArrowheads="1"/>
          </p:cNvPicPr>
          <p:nvPr/>
        </p:nvPicPr>
        <p:blipFill>
          <a:blip r:embed="rId2" cstate="print"/>
          <a:srcRect/>
          <a:stretch>
            <a:fillRect/>
          </a:stretch>
        </p:blipFill>
        <p:spPr bwMode="auto">
          <a:xfrm>
            <a:off x="5715000" y="1905000"/>
            <a:ext cx="2933700" cy="42862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erpetua Titling MT" pitchFamily="18" charset="0"/>
              </a:rPr>
              <a:t>Vice-President of Service</a:t>
            </a:r>
            <a:endParaRPr lang="en-US" dirty="0">
              <a:latin typeface="Perpetua Titling MT" pitchFamily="18" charset="0"/>
            </a:endParaRPr>
          </a:p>
        </p:txBody>
      </p:sp>
      <p:sp>
        <p:nvSpPr>
          <p:cNvPr id="3" name="Content Placeholder 2"/>
          <p:cNvSpPr>
            <a:spLocks noGrp="1"/>
          </p:cNvSpPr>
          <p:nvPr>
            <p:ph sz="quarter" idx="1"/>
          </p:nvPr>
        </p:nvSpPr>
        <p:spPr>
          <a:xfrm>
            <a:off x="3886200" y="1935480"/>
            <a:ext cx="4800600" cy="4389120"/>
          </a:xfrm>
        </p:spPr>
        <p:txBody>
          <a:bodyPr>
            <a:normAutofit/>
          </a:bodyPr>
          <a:lstStyle/>
          <a:p>
            <a:pPr>
              <a:buNone/>
            </a:pPr>
            <a:r>
              <a:rPr lang="en-US" sz="2000" dirty="0" smtClean="0">
                <a:latin typeface="Perpetua Titling MT" pitchFamily="18" charset="0"/>
              </a:rPr>
              <a:t>Responsibilities:</a:t>
            </a:r>
          </a:p>
          <a:p>
            <a:pPr>
              <a:buNone/>
            </a:pPr>
            <a:endParaRPr lang="en-US" sz="900" dirty="0" smtClean="0"/>
          </a:p>
          <a:p>
            <a:r>
              <a:rPr lang="en-US" sz="2000" dirty="0" smtClean="0"/>
              <a:t>Oversee International Service Program activities</a:t>
            </a:r>
          </a:p>
          <a:p>
            <a:r>
              <a:rPr lang="en-US" sz="2000" dirty="0" smtClean="0"/>
              <a:t>Supervise community activities</a:t>
            </a:r>
          </a:p>
          <a:p>
            <a:r>
              <a:rPr lang="en-US" sz="2000" dirty="0" smtClean="0"/>
              <a:t>Oversee  preparation of Service area Hallmark Award entries</a:t>
            </a:r>
          </a:p>
          <a:p>
            <a:r>
              <a:rPr lang="en-US" sz="2000" dirty="0" smtClean="0"/>
              <a:t>Plan and execute community outreach activities and plan yearly service activities</a:t>
            </a:r>
          </a:p>
          <a:p>
            <a:r>
              <a:rPr lang="en-US" sz="2000" dirty="0" smtClean="0"/>
              <a:t>Maintain relationships with organizations that chapter has worked with in the past and branch out to create new relationships </a:t>
            </a:r>
          </a:p>
          <a:p>
            <a:pPr>
              <a:buNone/>
            </a:pPr>
            <a:endParaRPr lang="en-US" sz="2000" dirty="0" smtClean="0"/>
          </a:p>
          <a:p>
            <a:pPr>
              <a:buNone/>
            </a:pPr>
            <a:endParaRPr lang="en-US" sz="2400" dirty="0"/>
          </a:p>
        </p:txBody>
      </p:sp>
      <p:pic>
        <p:nvPicPr>
          <p:cNvPr id="15362" name="Picture 2" descr="http://subboard.com/he/resources/images/hands_together.jpg"/>
          <p:cNvPicPr>
            <a:picLocks noChangeAspect="1" noChangeArrowheads="1"/>
          </p:cNvPicPr>
          <p:nvPr/>
        </p:nvPicPr>
        <p:blipFill>
          <a:blip r:embed="rId2" cstate="print"/>
          <a:srcRect/>
          <a:stretch>
            <a:fillRect/>
          </a:stretch>
        </p:blipFill>
        <p:spPr bwMode="auto">
          <a:xfrm rot="16200000">
            <a:off x="-147637" y="2586039"/>
            <a:ext cx="4457700" cy="3095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mtco.com/~adventlc/fellowship2.sp00439a.jpg"/>
          <p:cNvPicPr>
            <a:picLocks noChangeAspect="1" noChangeArrowheads="1"/>
          </p:cNvPicPr>
          <p:nvPr/>
        </p:nvPicPr>
        <p:blipFill>
          <a:blip r:embed="rId2" cstate="print"/>
          <a:srcRect/>
          <a:stretch>
            <a:fillRect/>
          </a:stretch>
        </p:blipFill>
        <p:spPr bwMode="auto">
          <a:xfrm>
            <a:off x="4514850" y="1828800"/>
            <a:ext cx="4629150" cy="4676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152400"/>
            <a:ext cx="8229600" cy="1143000"/>
          </a:xfrm>
        </p:spPr>
        <p:txBody>
          <a:bodyPr>
            <a:normAutofit fontScale="90000"/>
          </a:bodyPr>
          <a:lstStyle/>
          <a:p>
            <a:r>
              <a:rPr lang="en-US" dirty="0" smtClean="0">
                <a:latin typeface="Perpetua Titling MT" pitchFamily="18" charset="0"/>
              </a:rPr>
              <a:t>Vice-President of Fellowship</a:t>
            </a:r>
            <a:endParaRPr lang="en-US" dirty="0">
              <a:latin typeface="Perpetua Titling MT" pitchFamily="18" charset="0"/>
            </a:endParaRPr>
          </a:p>
        </p:txBody>
      </p:sp>
      <p:sp>
        <p:nvSpPr>
          <p:cNvPr id="3" name="Content Placeholder 2"/>
          <p:cNvSpPr>
            <a:spLocks noGrp="1"/>
          </p:cNvSpPr>
          <p:nvPr>
            <p:ph sz="quarter" idx="1"/>
          </p:nvPr>
        </p:nvSpPr>
        <p:spPr>
          <a:xfrm>
            <a:off x="457200" y="1676400"/>
            <a:ext cx="4191000" cy="4800600"/>
          </a:xfrm>
        </p:spPr>
        <p:txBody>
          <a:bodyPr>
            <a:normAutofit fontScale="77500" lnSpcReduction="20000"/>
          </a:bodyPr>
          <a:lstStyle/>
          <a:p>
            <a:pPr>
              <a:buNone/>
            </a:pPr>
            <a:r>
              <a:rPr lang="en-US" sz="3400" dirty="0" smtClean="0">
                <a:latin typeface="Perpetua Titling MT" pitchFamily="18" charset="0"/>
              </a:rPr>
              <a:t>Responsibilities:</a:t>
            </a:r>
          </a:p>
          <a:p>
            <a:pPr>
              <a:buNone/>
            </a:pPr>
            <a:endParaRPr lang="en-US" dirty="0" smtClean="0"/>
          </a:p>
          <a:p>
            <a:pPr>
              <a:lnSpc>
                <a:spcPct val="120000"/>
              </a:lnSpc>
            </a:pPr>
            <a:r>
              <a:rPr lang="en-US" dirty="0" smtClean="0"/>
              <a:t>Organize fellowship events</a:t>
            </a:r>
          </a:p>
          <a:p>
            <a:pPr>
              <a:lnSpc>
                <a:spcPct val="120000"/>
              </a:lnSpc>
            </a:pPr>
            <a:r>
              <a:rPr lang="en-US" dirty="0" smtClean="0"/>
              <a:t>Work with campus and community organizations for cooperative opportunities</a:t>
            </a:r>
          </a:p>
          <a:p>
            <a:pPr>
              <a:lnSpc>
                <a:spcPct val="120000"/>
              </a:lnSpc>
            </a:pPr>
            <a:r>
              <a:rPr lang="en-US" dirty="0" smtClean="0"/>
              <a:t>Maintain ties with sister chapters</a:t>
            </a:r>
          </a:p>
          <a:p>
            <a:pPr>
              <a:lnSpc>
                <a:spcPct val="120000"/>
              </a:lnSpc>
            </a:pPr>
            <a:r>
              <a:rPr lang="en-US" dirty="0" smtClean="0"/>
              <a:t>Encourage scholarly fellowship at all levels of the Society</a:t>
            </a:r>
          </a:p>
          <a:p>
            <a:pPr>
              <a:lnSpc>
                <a:spcPct val="120000"/>
              </a:lnSpc>
            </a:pPr>
            <a:r>
              <a:rPr lang="en-US" dirty="0" smtClean="0"/>
              <a:t>Implement strategies to increase membership acceptance</a:t>
            </a:r>
          </a:p>
          <a:p>
            <a:r>
              <a:rPr lang="en-US" dirty="0" smtClean="0"/>
              <a:t>Remind chapter to have fun too!!!</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143000"/>
          </a:xfrm>
        </p:spPr>
        <p:txBody>
          <a:bodyPr>
            <a:normAutofit fontScale="90000"/>
          </a:bodyPr>
          <a:lstStyle/>
          <a:p>
            <a:r>
              <a:rPr lang="en-US" dirty="0" smtClean="0">
                <a:latin typeface="Perpetua Titling MT" pitchFamily="18" charset="0"/>
              </a:rPr>
              <a:t>Vice-President of Technology</a:t>
            </a:r>
            <a:endParaRPr lang="en-US" dirty="0">
              <a:latin typeface="Perpetua Titling MT" pitchFamily="18" charset="0"/>
            </a:endParaRPr>
          </a:p>
        </p:txBody>
      </p:sp>
      <p:sp>
        <p:nvSpPr>
          <p:cNvPr id="3" name="Content Placeholder 2"/>
          <p:cNvSpPr>
            <a:spLocks noGrp="1"/>
          </p:cNvSpPr>
          <p:nvPr>
            <p:ph sz="quarter" idx="1"/>
          </p:nvPr>
        </p:nvSpPr>
        <p:spPr>
          <a:xfrm>
            <a:off x="3886200" y="1828800"/>
            <a:ext cx="4724400" cy="4389120"/>
          </a:xfrm>
        </p:spPr>
        <p:txBody>
          <a:bodyPr>
            <a:normAutofit fontScale="77500" lnSpcReduction="20000"/>
          </a:bodyPr>
          <a:lstStyle/>
          <a:p>
            <a:pPr>
              <a:buNone/>
            </a:pPr>
            <a:r>
              <a:rPr lang="en-US" sz="2800" dirty="0" smtClean="0">
                <a:latin typeface="Perpetua Titling MT" pitchFamily="18" charset="0"/>
              </a:rPr>
              <a:t>Responsibilities:</a:t>
            </a:r>
          </a:p>
          <a:p>
            <a:pPr>
              <a:buNone/>
            </a:pPr>
            <a:endParaRPr lang="en-US" sz="1000" dirty="0" smtClean="0"/>
          </a:p>
          <a:p>
            <a:pPr>
              <a:buFont typeface="Arial" pitchFamily="34" charset="0"/>
              <a:buChar char="•"/>
              <a:defRPr/>
            </a:pPr>
            <a:r>
              <a:rPr lang="en-US" sz="2800" dirty="0" smtClean="0"/>
              <a:t>Maintain chapter web page with advisor</a:t>
            </a:r>
          </a:p>
          <a:p>
            <a:pPr>
              <a:buFont typeface="Arial" pitchFamily="34" charset="0"/>
              <a:buChar char="•"/>
              <a:defRPr/>
            </a:pPr>
            <a:r>
              <a:rPr lang="en-US" sz="2800" dirty="0" smtClean="0"/>
              <a:t>Help create and maintain electronic chapter files in the College </a:t>
            </a:r>
            <a:r>
              <a:rPr lang="en-US" sz="2800" dirty="0" smtClean="0">
                <a:latin typeface="Georgia" pitchFamily="18" charset="0"/>
              </a:rPr>
              <a:t>I</a:t>
            </a:r>
            <a:r>
              <a:rPr lang="en-US" sz="2800" dirty="0" smtClean="0"/>
              <a:t> drive</a:t>
            </a:r>
          </a:p>
          <a:p>
            <a:pPr>
              <a:buFont typeface="Arial" pitchFamily="34" charset="0"/>
              <a:buChar char="•"/>
              <a:defRPr/>
            </a:pPr>
            <a:r>
              <a:rPr lang="en-US" sz="2800" dirty="0" smtClean="0"/>
              <a:t>Maintain technological edge by researching other chapter websites and keeping up with International links and sites</a:t>
            </a:r>
          </a:p>
          <a:p>
            <a:pPr>
              <a:buFont typeface="Arial" pitchFamily="34" charset="0"/>
              <a:buChar char="•"/>
              <a:defRPr/>
            </a:pPr>
            <a:r>
              <a:rPr lang="en-US" sz="2800" dirty="0" smtClean="0"/>
              <a:t>Make sure technological equipment is being used and maintained properly in the Phi Theta Kappa office and in College spaces used by the chapter</a:t>
            </a:r>
          </a:p>
          <a:p>
            <a:pPr>
              <a:buNone/>
            </a:pPr>
            <a:endParaRPr lang="en-US" dirty="0"/>
          </a:p>
        </p:txBody>
      </p:sp>
      <p:pic>
        <p:nvPicPr>
          <p:cNvPr id="12290" name="Picture 2" descr="http://hawaii.gov/ag/hitec/images/jpeg/electronics.jpg"/>
          <p:cNvPicPr>
            <a:picLocks noChangeAspect="1" noChangeArrowheads="1"/>
          </p:cNvPicPr>
          <p:nvPr/>
        </p:nvPicPr>
        <p:blipFill>
          <a:blip r:embed="rId2" cstate="print"/>
          <a:srcRect/>
          <a:stretch>
            <a:fillRect/>
          </a:stretch>
        </p:blipFill>
        <p:spPr bwMode="auto">
          <a:xfrm>
            <a:off x="457200" y="1981200"/>
            <a:ext cx="3019425" cy="46767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Historian</a:t>
            </a:r>
            <a:endParaRPr lang="en-US" dirty="0">
              <a:latin typeface="Perpetua Titling MT" pitchFamily="18" charset="0"/>
            </a:endParaRPr>
          </a:p>
        </p:txBody>
      </p:sp>
      <p:sp>
        <p:nvSpPr>
          <p:cNvPr id="3" name="Content Placeholder 2"/>
          <p:cNvSpPr>
            <a:spLocks noGrp="1"/>
          </p:cNvSpPr>
          <p:nvPr>
            <p:ph sz="quarter" idx="1"/>
          </p:nvPr>
        </p:nvSpPr>
        <p:spPr>
          <a:xfrm>
            <a:off x="533400" y="1676400"/>
            <a:ext cx="5029200" cy="4495800"/>
          </a:xfrm>
        </p:spPr>
        <p:txBody>
          <a:bodyPr>
            <a:normAutofit/>
          </a:bodyPr>
          <a:lstStyle/>
          <a:p>
            <a:r>
              <a:rPr lang="en-US" dirty="0" smtClean="0">
                <a:latin typeface="Perpetua Titling MT" pitchFamily="18" charset="0"/>
              </a:rPr>
              <a:t>Responsibilities</a:t>
            </a:r>
            <a:r>
              <a:rPr lang="en-US" dirty="0" smtClean="0"/>
              <a:t>:</a:t>
            </a:r>
          </a:p>
          <a:p>
            <a:pPr lvl="1"/>
            <a:r>
              <a:rPr lang="en-US" dirty="0" smtClean="0"/>
              <a:t>Take and present minutes at chapter meetings</a:t>
            </a:r>
          </a:p>
          <a:p>
            <a:pPr lvl="1"/>
            <a:r>
              <a:rPr lang="en-US" dirty="0" smtClean="0"/>
              <a:t>Record chapter activities</a:t>
            </a:r>
          </a:p>
          <a:p>
            <a:pPr lvl="1"/>
            <a:r>
              <a:rPr lang="en-US" dirty="0" smtClean="0"/>
              <a:t>Maintain chapter bank account </a:t>
            </a:r>
          </a:p>
          <a:p>
            <a:pPr lvl="1"/>
            <a:r>
              <a:rPr lang="en-US" dirty="0" smtClean="0"/>
              <a:t>Manage budget with advisor</a:t>
            </a:r>
          </a:p>
          <a:p>
            <a:pPr lvl="1"/>
            <a:r>
              <a:rPr lang="en-US" dirty="0" smtClean="0"/>
              <a:t>Organize chapter files/pictures</a:t>
            </a:r>
          </a:p>
          <a:p>
            <a:pPr lvl="1"/>
            <a:endParaRPr lang="en-US" dirty="0" smtClean="0"/>
          </a:p>
          <a:p>
            <a:pPr lvl="1"/>
            <a:endParaRPr lang="en-US" dirty="0" smtClean="0"/>
          </a:p>
        </p:txBody>
      </p:sp>
      <p:pic>
        <p:nvPicPr>
          <p:cNvPr id="9220" name="Picture 4" descr="http://department.monm.edu/accounting/images/accounting-vita.jpg"/>
          <p:cNvPicPr>
            <a:picLocks noChangeAspect="1" noChangeArrowheads="1"/>
          </p:cNvPicPr>
          <p:nvPr/>
        </p:nvPicPr>
        <p:blipFill>
          <a:blip r:embed="rId2" cstate="print"/>
          <a:srcRect/>
          <a:stretch>
            <a:fillRect/>
          </a:stretch>
        </p:blipFill>
        <p:spPr bwMode="auto">
          <a:xfrm>
            <a:off x="5334000" y="1600200"/>
            <a:ext cx="3370072" cy="4724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Perpetua Titling MT" pitchFamily="18" charset="0"/>
              </a:rPr>
              <a:t>Vice-President of Public Relations</a:t>
            </a:r>
            <a:endParaRPr lang="en-US" dirty="0">
              <a:latin typeface="Perpetua Titling MT" pitchFamily="18" charset="0"/>
            </a:endParaRPr>
          </a:p>
        </p:txBody>
      </p:sp>
      <p:sp>
        <p:nvSpPr>
          <p:cNvPr id="3" name="Content Placeholder 2"/>
          <p:cNvSpPr>
            <a:spLocks noGrp="1"/>
          </p:cNvSpPr>
          <p:nvPr>
            <p:ph sz="quarter" idx="1"/>
          </p:nvPr>
        </p:nvSpPr>
        <p:spPr>
          <a:xfrm>
            <a:off x="457200" y="1752600"/>
            <a:ext cx="4267200" cy="4191000"/>
          </a:xfrm>
        </p:spPr>
        <p:txBody>
          <a:bodyPr>
            <a:normAutofit fontScale="85000" lnSpcReduction="10000"/>
          </a:bodyPr>
          <a:lstStyle/>
          <a:p>
            <a:pPr>
              <a:buNone/>
            </a:pPr>
            <a:r>
              <a:rPr lang="en-US" dirty="0" smtClean="0">
                <a:latin typeface="Perpetua Titling MT" pitchFamily="18" charset="0"/>
              </a:rPr>
              <a:t>Responsibilities:</a:t>
            </a:r>
          </a:p>
          <a:p>
            <a:pPr>
              <a:buNone/>
            </a:pPr>
            <a:endParaRPr lang="en-US" dirty="0" smtClean="0"/>
          </a:p>
          <a:p>
            <a:pPr>
              <a:buFont typeface="Arial" charset="0"/>
              <a:buChar char="•"/>
            </a:pPr>
            <a:r>
              <a:rPr lang="en-US" sz="2400" dirty="0" smtClean="0"/>
              <a:t>Submit articles and photographs to local papers regarding events such as the Induction Ceremony</a:t>
            </a:r>
          </a:p>
          <a:p>
            <a:pPr>
              <a:buFont typeface="Arial" charset="0"/>
              <a:buChar char="•"/>
            </a:pPr>
            <a:r>
              <a:rPr lang="en-US" sz="2400" dirty="0" smtClean="0"/>
              <a:t>Photograph chapter activities</a:t>
            </a:r>
          </a:p>
          <a:p>
            <a:pPr>
              <a:buFont typeface="Arial" charset="0"/>
              <a:buChar char="•"/>
            </a:pPr>
            <a:r>
              <a:rPr lang="en-US" sz="2400" dirty="0" smtClean="0"/>
              <a:t>File photos and newspaper clippings</a:t>
            </a:r>
          </a:p>
          <a:p>
            <a:pPr>
              <a:buFont typeface="Arial" charset="0"/>
              <a:buChar char="•"/>
            </a:pPr>
            <a:r>
              <a:rPr lang="en-US" sz="2400" dirty="0" smtClean="0"/>
              <a:t>Advertise for Phi Theta Kappa events</a:t>
            </a:r>
          </a:p>
          <a:p>
            <a:pPr>
              <a:buFont typeface="Arial" charset="0"/>
              <a:buChar char="•"/>
            </a:pPr>
            <a:r>
              <a:rPr lang="en-US" sz="2400" dirty="0" smtClean="0"/>
              <a:t>Spread the word about our chapter on campus and off campus</a:t>
            </a:r>
          </a:p>
          <a:p>
            <a:pPr>
              <a:buFont typeface="Arial" charset="0"/>
              <a:buChar char="•"/>
            </a:pPr>
            <a:r>
              <a:rPr lang="en-US" sz="2400" dirty="0" smtClean="0"/>
              <a:t>Aid event chairs with publicity design</a:t>
            </a:r>
          </a:p>
          <a:p>
            <a:pPr>
              <a:buNone/>
            </a:pPr>
            <a:endParaRPr lang="en-US" dirty="0"/>
          </a:p>
        </p:txBody>
      </p:sp>
      <p:pic>
        <p:nvPicPr>
          <p:cNvPr id="11266" name="Picture 2" descr="http://samsonofficesupplies.files.wordpress.com/2009/02/messydesk.jpg"/>
          <p:cNvPicPr>
            <a:picLocks noChangeAspect="1" noChangeArrowheads="1"/>
          </p:cNvPicPr>
          <p:nvPr/>
        </p:nvPicPr>
        <p:blipFill>
          <a:blip r:embed="rId2" cstate="print"/>
          <a:srcRect/>
          <a:stretch>
            <a:fillRect/>
          </a:stretch>
        </p:blipFill>
        <p:spPr bwMode="auto">
          <a:xfrm>
            <a:off x="4876800" y="1828800"/>
            <a:ext cx="3787775" cy="378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mccme.edu/images/stories/Logos/ptkseal.jpg"/>
          <p:cNvPicPr>
            <a:picLocks noChangeAspect="1" noChangeArrowheads="1"/>
          </p:cNvPicPr>
          <p:nvPr/>
        </p:nvPicPr>
        <p:blipFill>
          <a:blip r:embed="rId2" cstate="print"/>
          <a:srcRect/>
          <a:stretch>
            <a:fillRect/>
          </a:stretch>
        </p:blipFill>
        <p:spPr bwMode="auto">
          <a:xfrm>
            <a:off x="4223946" y="1905000"/>
            <a:ext cx="4349484" cy="4343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p:txBody>
          <a:bodyPr/>
          <a:lstStyle/>
          <a:p>
            <a:r>
              <a:rPr lang="en-US" dirty="0" smtClean="0">
                <a:latin typeface="Perpetua Titling MT" pitchFamily="18" charset="0"/>
              </a:rPr>
              <a:t>Overview</a:t>
            </a:r>
            <a:endParaRPr lang="en-US" dirty="0">
              <a:latin typeface="Perpetua Titling MT" pitchFamily="18" charset="0"/>
            </a:endParaRPr>
          </a:p>
        </p:txBody>
      </p:sp>
      <p:sp>
        <p:nvSpPr>
          <p:cNvPr id="3" name="Content Placeholder 2"/>
          <p:cNvSpPr>
            <a:spLocks noGrp="1"/>
          </p:cNvSpPr>
          <p:nvPr>
            <p:ph sz="quarter" idx="1"/>
          </p:nvPr>
        </p:nvSpPr>
        <p:spPr>
          <a:xfrm>
            <a:off x="457200" y="1935480"/>
            <a:ext cx="5029200" cy="4389120"/>
          </a:xfrm>
        </p:spPr>
        <p:txBody>
          <a:bodyPr>
            <a:normAutofit fontScale="92500" lnSpcReduction="20000"/>
          </a:bodyPr>
          <a:lstStyle/>
          <a:p>
            <a:r>
              <a:rPr lang="en-US" dirty="0" smtClean="0">
                <a:latin typeface="Perpetua Titling MT" pitchFamily="18" charset="0"/>
              </a:rPr>
              <a:t>Brief History</a:t>
            </a:r>
          </a:p>
          <a:p>
            <a:r>
              <a:rPr lang="en-US" dirty="0" smtClean="0">
                <a:latin typeface="Perpetua Titling MT" pitchFamily="18" charset="0"/>
              </a:rPr>
              <a:t>Eligibility of membership</a:t>
            </a:r>
          </a:p>
          <a:p>
            <a:r>
              <a:rPr lang="en-US" dirty="0" smtClean="0">
                <a:latin typeface="Perpetua Titling MT" pitchFamily="18" charset="0"/>
              </a:rPr>
              <a:t>Why one becomes a member</a:t>
            </a:r>
          </a:p>
          <a:p>
            <a:r>
              <a:rPr lang="en-US" dirty="0" smtClean="0">
                <a:latin typeface="Perpetua Titling MT" pitchFamily="18" charset="0"/>
              </a:rPr>
              <a:t>Hallmarks</a:t>
            </a:r>
          </a:p>
          <a:p>
            <a:r>
              <a:rPr lang="en-US" dirty="0" smtClean="0">
                <a:latin typeface="Perpetua Titling MT" pitchFamily="18" charset="0"/>
              </a:rPr>
              <a:t>Officers</a:t>
            </a:r>
          </a:p>
          <a:p>
            <a:r>
              <a:rPr lang="en-US" dirty="0" smtClean="0">
                <a:latin typeface="Perpetua Titling MT" pitchFamily="18" charset="0"/>
              </a:rPr>
              <a:t>Events and Volunteering opportunities</a:t>
            </a:r>
          </a:p>
          <a:p>
            <a:r>
              <a:rPr lang="en-US" dirty="0" smtClean="0">
                <a:latin typeface="Perpetua Titling MT" pitchFamily="18" charset="0"/>
              </a:rPr>
              <a:t>Star-Levels</a:t>
            </a:r>
            <a:endParaRPr lang="en-US" dirty="0">
              <a:latin typeface="Perpetua Titling MT"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1143000"/>
          </a:xfrm>
        </p:spPr>
        <p:txBody>
          <a:bodyPr>
            <a:normAutofit fontScale="90000"/>
          </a:bodyPr>
          <a:lstStyle/>
          <a:p>
            <a:r>
              <a:rPr lang="en-US" dirty="0" smtClean="0">
                <a:latin typeface="Perpetua Titling MT" pitchFamily="18" charset="0"/>
              </a:rPr>
              <a:t>Executive Hallmark Assistants (EHA)</a:t>
            </a:r>
            <a:endParaRPr lang="en-US" dirty="0">
              <a:latin typeface="Perpetua Titling MT" pitchFamily="18" charset="0"/>
            </a:endParaRPr>
          </a:p>
        </p:txBody>
      </p:sp>
      <p:sp>
        <p:nvSpPr>
          <p:cNvPr id="3" name="Content Placeholder 2"/>
          <p:cNvSpPr>
            <a:spLocks noGrp="1"/>
          </p:cNvSpPr>
          <p:nvPr>
            <p:ph sz="quarter" idx="1"/>
          </p:nvPr>
        </p:nvSpPr>
        <p:spPr>
          <a:xfrm>
            <a:off x="609600" y="2514600"/>
            <a:ext cx="3352800" cy="3505200"/>
          </a:xfrm>
        </p:spPr>
        <p:txBody>
          <a:bodyPr>
            <a:normAutofit fontScale="85000" lnSpcReduction="20000"/>
          </a:bodyPr>
          <a:lstStyle/>
          <a:p>
            <a:r>
              <a:rPr lang="en-US" dirty="0" smtClean="0">
                <a:latin typeface="Perpetua Titling MT" pitchFamily="18" charset="0"/>
              </a:rPr>
              <a:t>Existing Positions</a:t>
            </a:r>
          </a:p>
          <a:p>
            <a:endParaRPr lang="en-US" dirty="0" smtClean="0">
              <a:latin typeface="Perpetua Titling MT" pitchFamily="18" charset="0"/>
            </a:endParaRPr>
          </a:p>
          <a:p>
            <a:pPr lvl="1"/>
            <a:r>
              <a:rPr lang="en-US" dirty="0" smtClean="0"/>
              <a:t>EHA of Scholarship</a:t>
            </a:r>
          </a:p>
          <a:p>
            <a:pPr lvl="1"/>
            <a:r>
              <a:rPr lang="en-US" dirty="0" smtClean="0"/>
              <a:t>EHA of Leadership</a:t>
            </a:r>
          </a:p>
          <a:p>
            <a:pPr lvl="1"/>
            <a:r>
              <a:rPr lang="en-US" dirty="0" smtClean="0"/>
              <a:t>EHA of Service</a:t>
            </a:r>
          </a:p>
          <a:p>
            <a:pPr lvl="1"/>
            <a:r>
              <a:rPr lang="en-US" dirty="0" smtClean="0"/>
              <a:t>EHA of Fellowship</a:t>
            </a:r>
          </a:p>
          <a:p>
            <a:pPr lvl="1"/>
            <a:r>
              <a:rPr lang="en-US" dirty="0" smtClean="0"/>
              <a:t>EHA of Technology </a:t>
            </a:r>
            <a:endParaRPr lang="en-US" dirty="0"/>
          </a:p>
        </p:txBody>
      </p:sp>
      <p:sp>
        <p:nvSpPr>
          <p:cNvPr id="4" name="Content Placeholder 3"/>
          <p:cNvSpPr>
            <a:spLocks noGrp="1"/>
          </p:cNvSpPr>
          <p:nvPr>
            <p:ph sz="quarter" idx="2"/>
          </p:nvPr>
        </p:nvSpPr>
        <p:spPr>
          <a:xfrm>
            <a:off x="4343400" y="2514600"/>
            <a:ext cx="4267200" cy="3886200"/>
          </a:xfrm>
        </p:spPr>
        <p:txBody>
          <a:bodyPr>
            <a:normAutofit fontScale="85000" lnSpcReduction="20000"/>
          </a:bodyPr>
          <a:lstStyle/>
          <a:p>
            <a:r>
              <a:rPr lang="en-US" dirty="0" smtClean="0">
                <a:latin typeface="Perpetua Titling MT" pitchFamily="18" charset="0"/>
              </a:rPr>
              <a:t>Responsibilities</a:t>
            </a:r>
          </a:p>
          <a:p>
            <a:endParaRPr lang="en-US" sz="1100" dirty="0" smtClean="0">
              <a:latin typeface="Perpetua Titling MT" pitchFamily="18" charset="0"/>
            </a:endParaRPr>
          </a:p>
          <a:p>
            <a:pPr lvl="1"/>
            <a:r>
              <a:rPr lang="en-US" dirty="0" smtClean="0"/>
              <a:t>Maintain close relationship with your “buddy” officer</a:t>
            </a:r>
          </a:p>
          <a:p>
            <a:pPr lvl="1"/>
            <a:r>
              <a:rPr lang="en-US" dirty="0" smtClean="0"/>
              <a:t>Assist assigned Vice-President in their chaired events</a:t>
            </a:r>
          </a:p>
          <a:p>
            <a:pPr lvl="2"/>
            <a:r>
              <a:rPr lang="en-US" dirty="0" smtClean="0"/>
              <a:t>Plan activities and stay updated and in contact</a:t>
            </a:r>
          </a:p>
          <a:p>
            <a:pPr lvl="1"/>
            <a:r>
              <a:rPr lang="en-US" dirty="0" smtClean="0"/>
              <a:t>Attend board meetings in place of assigned Vice-President if they are unable to attend</a:t>
            </a:r>
            <a:endParaRPr lang="en-US" dirty="0"/>
          </a:p>
        </p:txBody>
      </p:sp>
      <p:sp>
        <p:nvSpPr>
          <p:cNvPr id="5" name="TextBox 4"/>
          <p:cNvSpPr txBox="1"/>
          <p:nvPr/>
        </p:nvSpPr>
        <p:spPr>
          <a:xfrm>
            <a:off x="0" y="1676400"/>
            <a:ext cx="9144000" cy="646331"/>
          </a:xfrm>
          <a:prstGeom prst="rect">
            <a:avLst/>
          </a:prstGeom>
          <a:noFill/>
        </p:spPr>
        <p:txBody>
          <a:bodyPr wrap="square" rtlCol="0">
            <a:spAutoFit/>
          </a:bodyPr>
          <a:lstStyle/>
          <a:p>
            <a:pPr algn="ctr"/>
            <a:r>
              <a:rPr lang="en-US" i="1" dirty="0" smtClean="0"/>
              <a:t>“Being an EHA was a great way to learn what the officers did,</a:t>
            </a:r>
            <a:br>
              <a:rPr lang="en-US" i="1" dirty="0" smtClean="0"/>
            </a:br>
            <a:r>
              <a:rPr lang="en-US" i="1" dirty="0" smtClean="0"/>
              <a:t>learn more about Phi Theta Kappa, and help out in a meaningful way.” </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heatoncollege.edu/acs/career/images/calendar.jpg"/>
          <p:cNvPicPr>
            <a:picLocks noChangeAspect="1" noChangeArrowheads="1"/>
          </p:cNvPicPr>
          <p:nvPr/>
        </p:nvPicPr>
        <p:blipFill>
          <a:blip r:embed="rId2" cstate="print"/>
          <a:srcRect/>
          <a:stretch>
            <a:fillRect/>
          </a:stretch>
        </p:blipFill>
        <p:spPr bwMode="auto">
          <a:xfrm>
            <a:off x="5257800" y="1447800"/>
            <a:ext cx="3464278" cy="25964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p:cNvSpPr>
            <a:spLocks noGrp="1"/>
          </p:cNvSpPr>
          <p:nvPr>
            <p:ph type="title"/>
          </p:nvPr>
        </p:nvSpPr>
        <p:spPr/>
        <p:txBody>
          <a:bodyPr/>
          <a:lstStyle/>
          <a:p>
            <a:r>
              <a:rPr lang="en-US" dirty="0" smtClean="0">
                <a:latin typeface="Perpetua Titling MT" pitchFamily="18" charset="0"/>
              </a:rPr>
              <a:t>Calendar of Events</a:t>
            </a:r>
            <a:endParaRPr lang="en-US" dirty="0">
              <a:latin typeface="Perpetua Titling MT" pitchFamily="18" charset="0"/>
            </a:endParaRPr>
          </a:p>
        </p:txBody>
      </p:sp>
      <p:sp>
        <p:nvSpPr>
          <p:cNvPr id="3" name="Content Placeholder 2"/>
          <p:cNvSpPr>
            <a:spLocks noGrp="1"/>
          </p:cNvSpPr>
          <p:nvPr>
            <p:ph sz="quarter" idx="1"/>
          </p:nvPr>
        </p:nvSpPr>
        <p:spPr>
          <a:xfrm>
            <a:off x="228600" y="1752600"/>
            <a:ext cx="5257800" cy="5105400"/>
          </a:xfrm>
        </p:spPr>
        <p:txBody>
          <a:bodyPr>
            <a:normAutofit fontScale="55000" lnSpcReduction="20000"/>
          </a:bodyPr>
          <a:lstStyle/>
          <a:p>
            <a:pPr>
              <a:buNone/>
            </a:pPr>
            <a:r>
              <a:rPr lang="en-US" sz="5100" dirty="0" smtClean="0">
                <a:latin typeface="Perpetua Titling MT" pitchFamily="18" charset="0"/>
              </a:rPr>
              <a:t>Spring </a:t>
            </a:r>
          </a:p>
          <a:p>
            <a:pPr>
              <a:buNone/>
            </a:pPr>
            <a:r>
              <a:rPr lang="en-US" sz="5100" dirty="0" smtClean="0">
                <a:latin typeface="Perpetua Titling MT" pitchFamily="18" charset="0"/>
              </a:rPr>
              <a:t>Semester Events</a:t>
            </a:r>
          </a:p>
          <a:p>
            <a:r>
              <a:rPr lang="en-US" dirty="0" smtClean="0"/>
              <a:t>February:</a:t>
            </a:r>
          </a:p>
          <a:p>
            <a:pPr lvl="1"/>
            <a:r>
              <a:rPr lang="en-US" dirty="0" smtClean="0"/>
              <a:t>25-26th: Regional Conference, </a:t>
            </a:r>
            <a:r>
              <a:rPr lang="en-US" dirty="0" err="1" smtClean="0"/>
              <a:t>Normandale</a:t>
            </a:r>
            <a:r>
              <a:rPr lang="en-US" dirty="0" smtClean="0"/>
              <a:t> Community College</a:t>
            </a:r>
          </a:p>
          <a:p>
            <a:r>
              <a:rPr lang="en-US" dirty="0" smtClean="0"/>
              <a:t>March</a:t>
            </a:r>
          </a:p>
          <a:p>
            <a:pPr lvl="1"/>
            <a:r>
              <a:rPr lang="en-US" dirty="0" smtClean="0"/>
              <a:t>2nd: Member meeting, 2-3 p.m., B255</a:t>
            </a:r>
          </a:p>
          <a:p>
            <a:pPr lvl="1"/>
            <a:r>
              <a:rPr lang="en-US" dirty="0" smtClean="0"/>
              <a:t>4th: Feed My Starving Children, 2:15-4:30 p.m.</a:t>
            </a:r>
          </a:p>
          <a:p>
            <a:r>
              <a:rPr lang="en-US" dirty="0" smtClean="0"/>
              <a:t>April</a:t>
            </a:r>
          </a:p>
          <a:p>
            <a:pPr lvl="1"/>
            <a:r>
              <a:rPr lang="en-US" dirty="0" smtClean="0"/>
              <a:t>1st: Feed My Starving Children, 2:15-4:30 p.m.</a:t>
            </a:r>
          </a:p>
          <a:p>
            <a:pPr lvl="1"/>
            <a:r>
              <a:rPr lang="en-US" dirty="0" smtClean="0"/>
              <a:t>6th:  Member meeting, 2-3 p.m., B255</a:t>
            </a:r>
          </a:p>
          <a:p>
            <a:pPr lvl="1"/>
            <a:r>
              <a:rPr lang="en-US" dirty="0" smtClean="0"/>
              <a:t>6-10th: International Convention, Seattle, WA</a:t>
            </a:r>
          </a:p>
          <a:p>
            <a:pPr lvl="1"/>
            <a:r>
              <a:rPr lang="en-US" dirty="0" smtClean="0"/>
              <a:t>13th: Adopt-a-Highway Cleanup, 8 a.m.-3 p.m.</a:t>
            </a:r>
          </a:p>
          <a:p>
            <a:pPr lvl="1"/>
            <a:r>
              <a:rPr lang="en-US" dirty="0" smtClean="0"/>
              <a:t>20th: Campus Clean-up, 8 a.m.-2 p.m.</a:t>
            </a:r>
          </a:p>
          <a:p>
            <a:pPr lvl="1"/>
            <a:r>
              <a:rPr lang="en-US" dirty="0" smtClean="0"/>
              <a:t>26th: Induction Ceremony, 5:30 p.m., PAC (Earlier for inductees.)</a:t>
            </a:r>
          </a:p>
          <a:p>
            <a:pPr lvl="1"/>
            <a:r>
              <a:rPr lang="en-US" dirty="0" smtClean="0"/>
              <a:t>27th: Golden Chalk Award  Presentation</a:t>
            </a:r>
          </a:p>
          <a:p>
            <a:pPr lvl="1"/>
            <a:r>
              <a:rPr lang="en-US" dirty="0" smtClean="0"/>
              <a:t>28th: Red Cross Blood Drive, 8 a.m.-2 p.m., TBA</a:t>
            </a:r>
          </a:p>
          <a:p>
            <a:pPr>
              <a:buNone/>
            </a:pPr>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5486400" y="4343400"/>
            <a:ext cx="3333750" cy="20002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Perpetua Titling MT" pitchFamily="18" charset="0"/>
              </a:rPr>
              <a:t>Feed My Starving Children</a:t>
            </a:r>
          </a:p>
        </p:txBody>
      </p:sp>
      <p:graphicFrame>
        <p:nvGraphicFramePr>
          <p:cNvPr id="13" name="Diagram 12"/>
          <p:cNvGraphicFramePr/>
          <p:nvPr/>
        </p:nvGraphicFramePr>
        <p:xfrm>
          <a:off x="5410200" y="1600200"/>
          <a:ext cx="3429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3"/>
          <p:cNvPicPr>
            <a:picLocks noChangeAspect="1" noChangeArrowheads="1"/>
          </p:cNvPicPr>
          <p:nvPr/>
        </p:nvPicPr>
        <p:blipFill>
          <a:blip r:embed="rId8" cstate="print"/>
          <a:srcRect/>
          <a:stretch>
            <a:fillRect/>
          </a:stretch>
        </p:blipFill>
        <p:spPr bwMode="auto">
          <a:xfrm>
            <a:off x="609600" y="4953000"/>
            <a:ext cx="4638676" cy="1640893"/>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609600" y="3352800"/>
            <a:ext cx="4639105" cy="1487196"/>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609600" y="1676400"/>
            <a:ext cx="4648200" cy="1556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erpetua Titling MT" pitchFamily="18" charset="0"/>
              </a:rPr>
              <a:t>Adopt-a-Highway Clean-Up and Campus Clean-Up</a:t>
            </a:r>
            <a:endParaRPr lang="en-US" dirty="0">
              <a:latin typeface="Perpetua Titling MT" pitchFamily="18" charset="0"/>
            </a:endParaRPr>
          </a:p>
        </p:txBody>
      </p:sp>
      <p:sp>
        <p:nvSpPr>
          <p:cNvPr id="5" name="Text Placeholder 4"/>
          <p:cNvSpPr>
            <a:spLocks noGrp="1"/>
          </p:cNvSpPr>
          <p:nvPr>
            <p:ph type="body" idx="2"/>
          </p:nvPr>
        </p:nvSpPr>
        <p:spPr/>
        <p:txBody>
          <a:bodyPr/>
          <a:lstStyle/>
          <a:p>
            <a:pPr algn="ctr"/>
            <a:r>
              <a:rPr lang="en-US" b="1" dirty="0" smtClean="0">
                <a:effectLst>
                  <a:outerShdw blurRad="38100" dist="38100" dir="2700000" algn="tl">
                    <a:srgbClr val="000000">
                      <a:alpha val="43137"/>
                    </a:srgbClr>
                  </a:outerShdw>
                </a:effectLst>
              </a:rPr>
              <a:t>These events are held every Spring and Fall Semesters!</a:t>
            </a:r>
          </a:p>
          <a:p>
            <a:pPr algn="ct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Volunteer this and next semester!</a:t>
            </a:r>
          </a:p>
          <a:p>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sz="quarter" idx="1"/>
          </p:nvPr>
        </p:nvGraphicFramePr>
        <p:xfrm>
          <a:off x="2362200" y="1752600"/>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4038600" cy="1143000"/>
          </a:xfrm>
        </p:spPr>
        <p:txBody>
          <a:bodyPr/>
          <a:lstStyle/>
          <a:p>
            <a:r>
              <a:rPr lang="en-US" dirty="0" smtClean="0">
                <a:latin typeface="Perpetua Titling MT" pitchFamily="18" charset="0"/>
              </a:rPr>
              <a:t>Induction</a:t>
            </a:r>
            <a:endParaRPr lang="en-US" dirty="0">
              <a:latin typeface="Perpetua Titling MT" pitchFamily="18" charset="0"/>
            </a:endParaRPr>
          </a:p>
        </p:txBody>
      </p:sp>
      <p:sp>
        <p:nvSpPr>
          <p:cNvPr id="3" name="Content Placeholder 2"/>
          <p:cNvSpPr>
            <a:spLocks noGrp="1"/>
          </p:cNvSpPr>
          <p:nvPr>
            <p:ph sz="quarter" idx="1"/>
          </p:nvPr>
        </p:nvSpPr>
        <p:spPr>
          <a:xfrm>
            <a:off x="381000" y="1676400"/>
            <a:ext cx="8229600" cy="685800"/>
          </a:xfrm>
        </p:spPr>
        <p:txBody>
          <a:bodyPr/>
          <a:lstStyle/>
          <a:p>
            <a:r>
              <a:rPr lang="en-US" dirty="0" smtClean="0">
                <a:latin typeface="Perpetua Titling MT" pitchFamily="18" charset="0"/>
              </a:rPr>
              <a:t>April 26,  2011 </a:t>
            </a:r>
            <a:endParaRPr lang="en-US" dirty="0">
              <a:latin typeface="Perpetua Titling MT" pitchFamily="18" charset="0"/>
            </a:endParaRPr>
          </a:p>
        </p:txBody>
      </p:sp>
      <p:pic>
        <p:nvPicPr>
          <p:cNvPr id="19458" name="Picture 2" descr="http://www.rockinghamcc.edu/humanities/activities/ROCKv36n4/2008%20PTK%20inductees%204.jpg"/>
          <p:cNvPicPr>
            <a:picLocks noChangeAspect="1" noChangeArrowheads="1"/>
          </p:cNvPicPr>
          <p:nvPr/>
        </p:nvPicPr>
        <p:blipFill>
          <a:blip r:embed="rId2" cstate="print"/>
          <a:srcRect/>
          <a:stretch>
            <a:fillRect/>
          </a:stretch>
        </p:blipFill>
        <p:spPr bwMode="auto">
          <a:xfrm>
            <a:off x="5257800" y="1676400"/>
            <a:ext cx="3505200" cy="174675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 y="2362200"/>
            <a:ext cx="8229600" cy="3539430"/>
          </a:xfrm>
          <a:prstGeom prst="rect">
            <a:avLst/>
          </a:prstGeom>
          <a:noFill/>
        </p:spPr>
        <p:txBody>
          <a:bodyPr wrap="square" rtlCol="0">
            <a:spAutoFit/>
          </a:bodyPr>
          <a:lstStyle/>
          <a:p>
            <a:r>
              <a:rPr lang="en-US" sz="1400" dirty="0" smtClean="0"/>
              <a:t>Induction is Tuesday April 26,2011.</a:t>
            </a:r>
          </a:p>
          <a:p>
            <a:r>
              <a:rPr lang="en-US" sz="1400" dirty="0" smtClean="0"/>
              <a:t>The ceremony begins at 5:30 PM in the Performing Arts Center.  </a:t>
            </a:r>
          </a:p>
          <a:p>
            <a:r>
              <a:rPr lang="en-US" sz="1400" dirty="0" smtClean="0"/>
              <a:t>The ceremony lasts about an hour.</a:t>
            </a:r>
          </a:p>
          <a:p>
            <a:r>
              <a:rPr lang="en-US" sz="1400" dirty="0" smtClean="0"/>
              <a:t>We ask that you be there at 4:30 PM.</a:t>
            </a:r>
          </a:p>
          <a:p>
            <a:endParaRPr lang="en-US" sz="1400" dirty="0" smtClean="0"/>
          </a:p>
          <a:p>
            <a:r>
              <a:rPr lang="en-US" sz="1400" dirty="0" smtClean="0"/>
              <a:t>This is a special occasion.  Please dress appropriately.  </a:t>
            </a:r>
          </a:p>
          <a:p>
            <a:r>
              <a:rPr lang="en-US" sz="1400" dirty="0" smtClean="0"/>
              <a:t>You do not need to wear a suit, sport coat and tie or dress, but please dress nicely.</a:t>
            </a:r>
          </a:p>
          <a:p>
            <a:endParaRPr lang="en-US" sz="1400" dirty="0" smtClean="0"/>
          </a:p>
          <a:p>
            <a:r>
              <a:rPr lang="en-US" sz="1400" dirty="0" smtClean="0"/>
              <a:t>At 4:30 PM photographers will be there to take photos for local news releases.</a:t>
            </a:r>
          </a:p>
          <a:p>
            <a:r>
              <a:rPr lang="en-US" sz="1400" dirty="0" smtClean="0"/>
              <a:t>We will also have a rehearsal for the ceremony.</a:t>
            </a:r>
          </a:p>
          <a:p>
            <a:endParaRPr lang="en-US" sz="1400" dirty="0" smtClean="0"/>
          </a:p>
          <a:p>
            <a:r>
              <a:rPr lang="en-US" sz="1400" dirty="0" smtClean="0"/>
              <a:t>Please invite family and friends to attend.</a:t>
            </a:r>
          </a:p>
          <a:p>
            <a:r>
              <a:rPr lang="en-US" sz="1400" dirty="0" smtClean="0"/>
              <a:t>We also encourage you to invite any faculty members who have made significant contributions to your academic success.  You will be provided an opportunity to acknowledge or thank them during the program.</a:t>
            </a:r>
          </a:p>
          <a:p>
            <a:endParaRPr lang="en-US" sz="1400" dirty="0" smtClean="0"/>
          </a:p>
          <a:p>
            <a:r>
              <a:rPr lang="en-US" sz="1400" dirty="0" smtClean="0"/>
              <a:t>There will also be a reception after the ceremony for Inductees and guests.  Cake and punch will be provided.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Perpetua Titling MT" pitchFamily="18" charset="0"/>
              </a:rPr>
              <a:t>Additional Spring Events</a:t>
            </a:r>
            <a:endParaRPr lang="en-US" sz="4000" dirty="0">
              <a:latin typeface="Perpetua Titling MT" pitchFamily="18" charset="0"/>
            </a:endParaRPr>
          </a:p>
        </p:txBody>
      </p:sp>
      <p:sp>
        <p:nvSpPr>
          <p:cNvPr id="13" name="Content Placeholder 12"/>
          <p:cNvSpPr>
            <a:spLocks noGrp="1"/>
          </p:cNvSpPr>
          <p:nvPr>
            <p:ph sz="quarter" idx="2"/>
          </p:nvPr>
        </p:nvSpPr>
        <p:spPr>
          <a:xfrm>
            <a:off x="304800" y="4572000"/>
            <a:ext cx="2667000" cy="1752600"/>
          </a:xfrm>
        </p:spPr>
        <p:txBody>
          <a:bodyPr>
            <a:normAutofit fontScale="85000" lnSpcReduction="10000"/>
          </a:bodyPr>
          <a:lstStyle/>
          <a:p>
            <a:r>
              <a:rPr lang="en-US" sz="2400" dirty="0" smtClean="0"/>
              <a:t>The top vote will receive the Golden Chalk Award plaque.  </a:t>
            </a:r>
            <a:r>
              <a:rPr lang="en-US" sz="1900" dirty="0" smtClean="0"/>
              <a:t>The runner-up will receive the Silver Chalk Award plaque.</a:t>
            </a:r>
          </a:p>
          <a:p>
            <a:endParaRPr lang="en-US" sz="2000" dirty="0"/>
          </a:p>
        </p:txBody>
      </p:sp>
      <p:sp>
        <p:nvSpPr>
          <p:cNvPr id="15" name="Content Placeholder 14"/>
          <p:cNvSpPr>
            <a:spLocks noGrp="1"/>
          </p:cNvSpPr>
          <p:nvPr>
            <p:ph sz="quarter" idx="4"/>
          </p:nvPr>
        </p:nvSpPr>
        <p:spPr>
          <a:xfrm>
            <a:off x="6477000" y="4724400"/>
            <a:ext cx="2362200" cy="1295400"/>
          </a:xfrm>
        </p:spPr>
        <p:txBody>
          <a:bodyPr>
            <a:noAutofit/>
          </a:bodyPr>
          <a:lstStyle/>
          <a:p>
            <a:pPr marL="320040" lvl="1" indent="-320040">
              <a:spcBef>
                <a:spcPts val="700"/>
              </a:spcBef>
              <a:buClr>
                <a:schemeClr val="accent2"/>
              </a:buClr>
              <a:buSzPct val="60000"/>
              <a:buFont typeface="Wingdings"/>
              <a:buChar char=""/>
            </a:pPr>
            <a:r>
              <a:rPr lang="en-US" sz="2000" dirty="0" smtClean="0"/>
              <a:t>The project honors and embraces our sister college in </a:t>
            </a:r>
            <a:r>
              <a:rPr lang="en-US" sz="2000" dirty="0" err="1" smtClean="0"/>
              <a:t>Zhaoqing</a:t>
            </a:r>
            <a:r>
              <a:rPr lang="en-US" sz="2000" dirty="0" smtClean="0"/>
              <a:t>, China</a:t>
            </a:r>
          </a:p>
        </p:txBody>
      </p:sp>
      <p:sp>
        <p:nvSpPr>
          <p:cNvPr id="12" name="Text Placeholder 11"/>
          <p:cNvSpPr>
            <a:spLocks noGrp="1"/>
          </p:cNvSpPr>
          <p:nvPr>
            <p:ph type="body" sz="quarter" idx="1"/>
          </p:nvPr>
        </p:nvSpPr>
        <p:spPr/>
        <p:txBody>
          <a:bodyPr/>
          <a:lstStyle/>
          <a:p>
            <a:r>
              <a:rPr lang="en-US" dirty="0" smtClean="0"/>
              <a:t>Golden Chalk Awards</a:t>
            </a:r>
            <a:endParaRPr lang="en-US" dirty="0"/>
          </a:p>
        </p:txBody>
      </p:sp>
      <p:sp>
        <p:nvSpPr>
          <p:cNvPr id="14" name="Text Placeholder 13"/>
          <p:cNvSpPr>
            <a:spLocks noGrp="1"/>
          </p:cNvSpPr>
          <p:nvPr>
            <p:ph type="body" sz="quarter" idx="3"/>
          </p:nvPr>
        </p:nvSpPr>
        <p:spPr/>
        <p:txBody>
          <a:bodyPr/>
          <a:lstStyle/>
          <a:p>
            <a:r>
              <a:rPr lang="en-US" dirty="0" smtClean="0"/>
              <a:t>Chinese Garden Clean-Up</a:t>
            </a:r>
            <a:endParaRPr lang="en-US" dirty="0"/>
          </a:p>
        </p:txBody>
      </p:sp>
      <p:pic>
        <p:nvPicPr>
          <p:cNvPr id="18" name="Picture 2" descr="http://bylittlehands.typepad.com/.a/6a010536db0a26970b01156f036f3b970c-800wi"/>
          <p:cNvPicPr>
            <a:picLocks noChangeAspect="1" noChangeArrowheads="1"/>
          </p:cNvPicPr>
          <p:nvPr/>
        </p:nvPicPr>
        <p:blipFill>
          <a:blip r:embed="rId2" cstate="print"/>
          <a:srcRect/>
          <a:stretch>
            <a:fillRect/>
          </a:stretch>
        </p:blipFill>
        <p:spPr bwMode="auto">
          <a:xfrm rot="16200000">
            <a:off x="1704976" y="3857624"/>
            <a:ext cx="4191000" cy="1504952"/>
          </a:xfrm>
          <a:prstGeom prst="rect">
            <a:avLst/>
          </a:prstGeom>
          <a:ln>
            <a:noFill/>
          </a:ln>
          <a:effectLst>
            <a:softEdge rad="112500"/>
          </a:effectLst>
        </p:spPr>
      </p:pic>
      <p:sp>
        <p:nvSpPr>
          <p:cNvPr id="19" name="TextBox 18"/>
          <p:cNvSpPr txBox="1"/>
          <p:nvPr/>
        </p:nvSpPr>
        <p:spPr>
          <a:xfrm>
            <a:off x="609600" y="2514600"/>
            <a:ext cx="2209800" cy="2092881"/>
          </a:xfrm>
          <a:prstGeom prst="rect">
            <a:avLst/>
          </a:prstGeom>
          <a:noFill/>
        </p:spPr>
        <p:txBody>
          <a:bodyPr wrap="square" rtlCol="0">
            <a:spAutoFit/>
          </a:bodyPr>
          <a:lstStyle/>
          <a:p>
            <a:pPr marL="0" lvl="1" algn="ctr"/>
            <a:r>
              <a:rPr lang="en-US" sz="2800" dirty="0" smtClean="0"/>
              <a:t>Vote For Your Most Outstanding Professor!</a:t>
            </a:r>
          </a:p>
          <a:p>
            <a:endParaRPr lang="en-US" dirty="0"/>
          </a:p>
        </p:txBody>
      </p:sp>
      <p:pic>
        <p:nvPicPr>
          <p:cNvPr id="20" name="Picture 2" descr="http://www.chine-culture.com/images/arts/xiaoqian/peinture/x-tie.jpg"/>
          <p:cNvPicPr>
            <a:picLocks noChangeAspect="1" noChangeArrowheads="1"/>
          </p:cNvPicPr>
          <p:nvPr/>
        </p:nvPicPr>
        <p:blipFill>
          <a:blip r:embed="rId3" cstate="print"/>
          <a:srcRect/>
          <a:stretch>
            <a:fillRect/>
          </a:stretch>
        </p:blipFill>
        <p:spPr bwMode="auto">
          <a:xfrm>
            <a:off x="4724400" y="2438400"/>
            <a:ext cx="1905000" cy="4267200"/>
          </a:xfrm>
          <a:prstGeom prst="rect">
            <a:avLst/>
          </a:prstGeom>
          <a:ln>
            <a:noFill/>
          </a:ln>
          <a:effectLst>
            <a:softEdge rad="112500"/>
          </a:effectLst>
        </p:spPr>
      </p:pic>
      <p:sp>
        <p:nvSpPr>
          <p:cNvPr id="21" name="TextBox 20"/>
          <p:cNvSpPr txBox="1"/>
          <p:nvPr/>
        </p:nvSpPr>
        <p:spPr>
          <a:xfrm>
            <a:off x="6477000" y="2438400"/>
            <a:ext cx="2362200" cy="2523768"/>
          </a:xfrm>
          <a:prstGeom prst="rect">
            <a:avLst/>
          </a:prstGeom>
          <a:noFill/>
        </p:spPr>
        <p:txBody>
          <a:bodyPr wrap="square" rtlCol="0">
            <a:spAutoFit/>
          </a:bodyPr>
          <a:lstStyle/>
          <a:p>
            <a:pPr marL="0" lvl="1" algn="ctr"/>
            <a:r>
              <a:rPr lang="en-US" sz="2800" dirty="0" smtClean="0"/>
              <a:t>Come help clean up and restore a memorable garden!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hanelle\Pictures\Blood Drive\wburg_blooddrive_3.png"/>
          <p:cNvPicPr>
            <a:picLocks noChangeAspect="1" noChangeArrowheads="1"/>
          </p:cNvPicPr>
          <p:nvPr/>
        </p:nvPicPr>
        <p:blipFill>
          <a:blip r:embed="rId2" cstate="print">
            <a:lum bright="70000" contrast="-70000"/>
          </a:blip>
          <a:srcRect/>
          <a:stretch>
            <a:fillRect/>
          </a:stretch>
        </p:blipFill>
        <p:spPr bwMode="auto">
          <a:xfrm>
            <a:off x="2289006" y="1524001"/>
            <a:ext cx="6854994" cy="5334000"/>
          </a:xfrm>
          <a:prstGeom prst="rect">
            <a:avLst/>
          </a:prstGeom>
          <a:noFill/>
        </p:spPr>
      </p:pic>
      <p:sp>
        <p:nvSpPr>
          <p:cNvPr id="2" name="Title 1"/>
          <p:cNvSpPr>
            <a:spLocks noGrp="1"/>
          </p:cNvSpPr>
          <p:nvPr>
            <p:ph type="title"/>
          </p:nvPr>
        </p:nvSpPr>
        <p:spPr/>
        <p:txBody>
          <a:bodyPr/>
          <a:lstStyle/>
          <a:p>
            <a:r>
              <a:rPr lang="en-US" dirty="0" smtClean="0">
                <a:latin typeface="Perpetua Titling MT" pitchFamily="18" charset="0"/>
              </a:rPr>
              <a:t>Blood Drive</a:t>
            </a:r>
            <a:endParaRPr lang="en-US" dirty="0">
              <a:latin typeface="Perpetua Titling MT" pitchFamily="18" charset="0"/>
            </a:endParaRPr>
          </a:p>
        </p:txBody>
      </p:sp>
      <p:sp>
        <p:nvSpPr>
          <p:cNvPr id="5" name="Text Placeholder 4"/>
          <p:cNvSpPr>
            <a:spLocks noGrp="1"/>
          </p:cNvSpPr>
          <p:nvPr>
            <p:ph type="body" idx="2"/>
          </p:nvPr>
        </p:nvSpPr>
        <p:spPr/>
        <p:txBody>
          <a:bodyPr>
            <a:normAutofit fontScale="92500"/>
          </a:bodyPr>
          <a:lstStyle/>
          <a:p>
            <a:pPr algn="ctr"/>
            <a:r>
              <a:rPr lang="en-US" dirty="0" smtClean="0"/>
              <a:t>This events is held every Spring and Fall Semesters!</a:t>
            </a:r>
          </a:p>
          <a:p>
            <a:pPr algn="ctr"/>
            <a:endParaRPr lang="en-US" sz="2400" b="1" dirty="0" smtClean="0"/>
          </a:p>
          <a:p>
            <a:pPr algn="ctr"/>
            <a:r>
              <a:rPr lang="en-US" sz="2400" b="1" dirty="0" smtClean="0"/>
              <a:t>Volunteer and/or Donate  this and next semester!</a:t>
            </a:r>
          </a:p>
          <a:p>
            <a:endParaRPr lang="en-US" dirty="0"/>
          </a:p>
        </p:txBody>
      </p:sp>
      <p:sp>
        <p:nvSpPr>
          <p:cNvPr id="3" name="Content Placeholder 2"/>
          <p:cNvSpPr>
            <a:spLocks noGrp="1"/>
          </p:cNvSpPr>
          <p:nvPr>
            <p:ph sz="quarter" idx="1"/>
          </p:nvPr>
        </p:nvSpPr>
        <p:spPr>
          <a:xfrm>
            <a:off x="2438400" y="1828800"/>
            <a:ext cx="6400800" cy="4038600"/>
          </a:xfrm>
        </p:spPr>
        <p:txBody>
          <a:bodyPr>
            <a:normAutofit fontScale="85000" lnSpcReduction="20000"/>
          </a:bodyPr>
          <a:lstStyle/>
          <a:p>
            <a:r>
              <a:rPr lang="en-US" dirty="0" smtClean="0"/>
              <a:t>It feels great to donate!</a:t>
            </a:r>
          </a:p>
          <a:p>
            <a:r>
              <a:rPr lang="en-US" dirty="0" smtClean="0"/>
              <a:t>You get free juice and cookies.</a:t>
            </a:r>
          </a:p>
          <a:p>
            <a:r>
              <a:rPr lang="en-US" dirty="0" smtClean="0"/>
              <a:t>It's something you can spare </a:t>
            </a:r>
            <a:r>
              <a:rPr lang="en-US" sz="1100" dirty="0" smtClean="0"/>
              <a:t>–</a:t>
            </a:r>
            <a:r>
              <a:rPr lang="en-US" dirty="0" smtClean="0"/>
              <a:t> most people have blood to spare... yet, there is still not enough to go around.</a:t>
            </a:r>
          </a:p>
          <a:p>
            <a:r>
              <a:rPr lang="en-US" dirty="0" smtClean="0"/>
              <a:t>You will help ensure blood is on the shelf when needed </a:t>
            </a:r>
            <a:r>
              <a:rPr lang="en-US" sz="1100" dirty="0" smtClean="0"/>
              <a:t>–</a:t>
            </a:r>
            <a:r>
              <a:rPr lang="en-US" dirty="0" smtClean="0"/>
              <a:t> most people don't think they'll ever need blood, but many do.</a:t>
            </a:r>
          </a:p>
          <a:p>
            <a:r>
              <a:rPr lang="en-US" dirty="0" smtClean="0"/>
              <a:t>You will be someone's hero </a:t>
            </a:r>
            <a:r>
              <a:rPr lang="en-US" sz="1100" dirty="0" smtClean="0"/>
              <a:t>–</a:t>
            </a:r>
            <a:r>
              <a:rPr lang="en-US" dirty="0" smtClean="0"/>
              <a:t> in fact, you may help as many as three people with just one donation.</a:t>
            </a:r>
          </a:p>
          <a:p>
            <a:pPr lvl="1">
              <a:buNone/>
            </a:pPr>
            <a:endParaRPr lang="en-US" dirty="0" smtClean="0"/>
          </a:p>
          <a:p>
            <a:endParaRPr lang="en-US" dirty="0" smtClean="0"/>
          </a:p>
          <a:p>
            <a:endParaRPr lang="en-US" dirty="0">
              <a:latin typeface="Perpetua Titling MT"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0" name="Picture 16" descr="http://images-3.redbubble.net/img/art/size:large/view:main/2293811-2-yellow-star.jpg"/>
          <p:cNvPicPr>
            <a:picLocks noChangeAspect="1" noChangeArrowheads="1"/>
          </p:cNvPicPr>
          <p:nvPr/>
        </p:nvPicPr>
        <p:blipFill>
          <a:blip r:embed="rId2" cstate="print"/>
          <a:srcRect/>
          <a:stretch>
            <a:fillRect/>
          </a:stretch>
        </p:blipFill>
        <p:spPr bwMode="auto">
          <a:xfrm>
            <a:off x="3200400" y="609600"/>
            <a:ext cx="264083" cy="254000"/>
          </a:xfrm>
          <a:prstGeom prst="rect">
            <a:avLst/>
          </a:prstGeom>
          <a:noFill/>
        </p:spPr>
      </p:pic>
      <p:pic>
        <p:nvPicPr>
          <p:cNvPr id="6162" name="Picture 18" descr="http://images-3.redbubble.net/img/art/size:large/view:main/2293811-2-yellow-star.jpg"/>
          <p:cNvPicPr>
            <a:picLocks noChangeAspect="1" noChangeArrowheads="1"/>
          </p:cNvPicPr>
          <p:nvPr/>
        </p:nvPicPr>
        <p:blipFill>
          <a:blip r:embed="rId3" cstate="print"/>
          <a:srcRect/>
          <a:stretch>
            <a:fillRect/>
          </a:stretch>
        </p:blipFill>
        <p:spPr bwMode="auto">
          <a:xfrm rot="1926239">
            <a:off x="3499706" y="761663"/>
            <a:ext cx="394726" cy="379655"/>
          </a:xfrm>
          <a:prstGeom prst="rect">
            <a:avLst/>
          </a:prstGeom>
          <a:noFill/>
        </p:spPr>
      </p:pic>
      <p:pic>
        <p:nvPicPr>
          <p:cNvPr id="6152" name="Picture 8" descr="http://images-3.redbubble.net/img/art/size:large/view:main/2293811-2-yellow-star.jpg"/>
          <p:cNvPicPr>
            <a:picLocks noChangeAspect="1" noChangeArrowheads="1"/>
          </p:cNvPicPr>
          <p:nvPr/>
        </p:nvPicPr>
        <p:blipFill>
          <a:blip r:embed="rId4" cstate="print"/>
          <a:srcRect/>
          <a:stretch>
            <a:fillRect/>
          </a:stretch>
        </p:blipFill>
        <p:spPr bwMode="auto">
          <a:xfrm>
            <a:off x="838200" y="381000"/>
            <a:ext cx="343308" cy="330200"/>
          </a:xfrm>
          <a:prstGeom prst="rect">
            <a:avLst/>
          </a:prstGeom>
          <a:noFill/>
        </p:spPr>
      </p:pic>
      <p:pic>
        <p:nvPicPr>
          <p:cNvPr id="6148" name="Picture 4" descr="http://images-3.redbubble.net/img/art/size:large/view:main/2293811-2-yellow-star.jpg"/>
          <p:cNvPicPr>
            <a:picLocks noChangeAspect="1" noChangeArrowheads="1"/>
          </p:cNvPicPr>
          <p:nvPr/>
        </p:nvPicPr>
        <p:blipFill>
          <a:blip r:embed="rId5" cstate="print"/>
          <a:srcRect/>
          <a:stretch>
            <a:fillRect/>
          </a:stretch>
        </p:blipFill>
        <p:spPr bwMode="auto">
          <a:xfrm rot="1497317">
            <a:off x="2325675" y="656573"/>
            <a:ext cx="741753" cy="713431"/>
          </a:xfrm>
          <a:prstGeom prst="rect">
            <a:avLst/>
          </a:prstGeom>
          <a:noFill/>
        </p:spPr>
      </p:pic>
      <p:pic>
        <p:nvPicPr>
          <p:cNvPr id="6154" name="Picture 10" descr="http://images-3.redbubble.net/img/art/size:large/view:main/2293811-2-yellow-star.jpg"/>
          <p:cNvPicPr>
            <a:picLocks noChangeAspect="1" noChangeArrowheads="1"/>
          </p:cNvPicPr>
          <p:nvPr/>
        </p:nvPicPr>
        <p:blipFill>
          <a:blip r:embed="rId6" cstate="print"/>
          <a:srcRect/>
          <a:stretch>
            <a:fillRect/>
          </a:stretch>
        </p:blipFill>
        <p:spPr bwMode="auto">
          <a:xfrm rot="20120053">
            <a:off x="1358438" y="147956"/>
            <a:ext cx="897883" cy="863600"/>
          </a:xfrm>
          <a:prstGeom prst="rect">
            <a:avLst/>
          </a:prstGeom>
          <a:noFill/>
        </p:spPr>
      </p:pic>
      <p:pic>
        <p:nvPicPr>
          <p:cNvPr id="6158" name="Picture 14" descr="http://images-3.redbubble.net/img/art/size:large/view:main/2293811-2-yellow-star.jpg"/>
          <p:cNvPicPr>
            <a:picLocks noChangeAspect="1" noChangeArrowheads="1"/>
          </p:cNvPicPr>
          <p:nvPr/>
        </p:nvPicPr>
        <p:blipFill>
          <a:blip r:embed="rId7" cstate="print"/>
          <a:srcRect/>
          <a:stretch>
            <a:fillRect/>
          </a:stretch>
        </p:blipFill>
        <p:spPr bwMode="auto">
          <a:xfrm rot="1696280">
            <a:off x="190931" y="1118185"/>
            <a:ext cx="1135558" cy="1092200"/>
          </a:xfrm>
          <a:prstGeom prst="rect">
            <a:avLst/>
          </a:prstGeom>
          <a:noFill/>
        </p:spPr>
      </p:pic>
      <p:pic>
        <p:nvPicPr>
          <p:cNvPr id="6146" name="Picture 2" descr="http://images-3.redbubble.net/img/art/size:large/view:main/2293811-2-yellow-star.jpg"/>
          <p:cNvPicPr>
            <a:picLocks noChangeAspect="1" noChangeArrowheads="1"/>
          </p:cNvPicPr>
          <p:nvPr/>
        </p:nvPicPr>
        <p:blipFill>
          <a:blip r:embed="rId8" cstate="print"/>
          <a:srcRect/>
          <a:stretch>
            <a:fillRect/>
          </a:stretch>
        </p:blipFill>
        <p:spPr bwMode="auto">
          <a:xfrm rot="20051470">
            <a:off x="67393" y="452710"/>
            <a:ext cx="422533" cy="406400"/>
          </a:xfrm>
          <a:prstGeom prst="rect">
            <a:avLst/>
          </a:prstGeom>
          <a:noFill/>
        </p:spPr>
      </p:pic>
      <p:sp>
        <p:nvSpPr>
          <p:cNvPr id="2" name="Title 1"/>
          <p:cNvSpPr>
            <a:spLocks noGrp="1"/>
          </p:cNvSpPr>
          <p:nvPr>
            <p:ph type="title"/>
          </p:nvPr>
        </p:nvSpPr>
        <p:spPr>
          <a:xfrm>
            <a:off x="381000" y="304800"/>
            <a:ext cx="8229600" cy="1143000"/>
          </a:xfrm>
        </p:spPr>
        <p:txBody>
          <a:bodyPr/>
          <a:lstStyle/>
          <a:p>
            <a:r>
              <a:rPr lang="en-US" dirty="0" smtClean="0">
                <a:latin typeface="Perpetua Titling MT" pitchFamily="18" charset="0"/>
              </a:rPr>
              <a:t>Star-Levels</a:t>
            </a:r>
            <a:endParaRPr lang="en-US" dirty="0">
              <a:latin typeface="Perpetua Titling MT" pitchFamily="18" charset="0"/>
            </a:endParaRPr>
          </a:p>
        </p:txBody>
      </p:sp>
      <p:sp>
        <p:nvSpPr>
          <p:cNvPr id="19" name="Content Placeholder 2"/>
          <p:cNvSpPr>
            <a:spLocks noGrp="1"/>
          </p:cNvSpPr>
          <p:nvPr>
            <p:ph sz="quarter" idx="1"/>
          </p:nvPr>
        </p:nvSpPr>
        <p:spPr>
          <a:xfrm>
            <a:off x="4343400" y="3733800"/>
            <a:ext cx="4648200" cy="2407920"/>
          </a:xfrm>
        </p:spPr>
        <p:txBody>
          <a:bodyPr>
            <a:normAutofit fontScale="55000" lnSpcReduction="20000"/>
          </a:bodyPr>
          <a:lstStyle/>
          <a:p>
            <a:pPr>
              <a:lnSpc>
                <a:spcPct val="80000"/>
              </a:lnSpc>
            </a:pPr>
            <a:r>
              <a:rPr lang="en-US" sz="2800" dirty="0" smtClean="0">
                <a:latin typeface="Perpetua Titling MT" pitchFamily="18" charset="0"/>
              </a:rPr>
              <a:t>Star Level One: </a:t>
            </a:r>
            <a:r>
              <a:rPr lang="en-US" sz="2800" dirty="0" smtClean="0"/>
              <a:t>Phi Theta Kappa bumper sticker</a:t>
            </a:r>
          </a:p>
          <a:p>
            <a:pPr>
              <a:lnSpc>
                <a:spcPct val="80000"/>
              </a:lnSpc>
              <a:buNone/>
            </a:pPr>
            <a:endParaRPr lang="en-US" sz="2800" dirty="0" smtClean="0"/>
          </a:p>
          <a:p>
            <a:pPr>
              <a:lnSpc>
                <a:spcPct val="80000"/>
              </a:lnSpc>
            </a:pPr>
            <a:r>
              <a:rPr lang="en-US" sz="2800" dirty="0" smtClean="0">
                <a:latin typeface="Perpetua Titling MT" pitchFamily="18" charset="0"/>
              </a:rPr>
              <a:t>Star Level Two: </a:t>
            </a:r>
            <a:r>
              <a:rPr lang="en-US" sz="2800" dirty="0" smtClean="0"/>
              <a:t>Phi Theta Kappa gold graduation tassel</a:t>
            </a:r>
          </a:p>
          <a:p>
            <a:pPr>
              <a:lnSpc>
                <a:spcPct val="80000"/>
              </a:lnSpc>
              <a:buNone/>
            </a:pPr>
            <a:endParaRPr lang="en-US" sz="2800" dirty="0" smtClean="0"/>
          </a:p>
          <a:p>
            <a:pPr>
              <a:lnSpc>
                <a:spcPct val="80000"/>
              </a:lnSpc>
            </a:pPr>
            <a:r>
              <a:rPr lang="en-US" sz="2800" dirty="0" smtClean="0">
                <a:latin typeface="Perpetua Titling MT" pitchFamily="18" charset="0"/>
              </a:rPr>
              <a:t>Star Level Three:  </a:t>
            </a:r>
            <a:r>
              <a:rPr lang="en-US" sz="2800" dirty="0" smtClean="0"/>
              <a:t>Phi Theta Kappa stole for graduation</a:t>
            </a:r>
          </a:p>
          <a:p>
            <a:pPr>
              <a:lnSpc>
                <a:spcPct val="80000"/>
              </a:lnSpc>
              <a:buNone/>
            </a:pPr>
            <a:endParaRPr lang="en-US" sz="2800" dirty="0" smtClean="0"/>
          </a:p>
          <a:p>
            <a:pPr>
              <a:lnSpc>
                <a:spcPct val="80000"/>
              </a:lnSpc>
            </a:pPr>
            <a:r>
              <a:rPr lang="en-US" sz="2800" dirty="0" smtClean="0">
                <a:latin typeface="Perpetua Titling MT" pitchFamily="18" charset="0"/>
              </a:rPr>
              <a:t>Star Level Four: </a:t>
            </a:r>
            <a:r>
              <a:rPr lang="en-US" sz="2800" dirty="0" smtClean="0"/>
              <a:t>Phi Theta Kappa t-shirt</a:t>
            </a:r>
          </a:p>
          <a:p>
            <a:pPr>
              <a:lnSpc>
                <a:spcPct val="80000"/>
              </a:lnSpc>
              <a:buNone/>
            </a:pPr>
            <a:endParaRPr lang="en-US" sz="2800" dirty="0" smtClean="0"/>
          </a:p>
          <a:p>
            <a:pPr>
              <a:lnSpc>
                <a:spcPct val="80000"/>
              </a:lnSpc>
            </a:pPr>
            <a:r>
              <a:rPr lang="en-US" sz="2800" dirty="0" smtClean="0">
                <a:latin typeface="Perpetua Titling MT" pitchFamily="18" charset="0"/>
              </a:rPr>
              <a:t>Star Level Five:  </a:t>
            </a:r>
            <a:r>
              <a:rPr lang="en-US" sz="2800" dirty="0" smtClean="0"/>
              <a:t>Phi Theta Kappa sweatshirt</a:t>
            </a:r>
            <a:endParaRPr lang="en-US" dirty="0"/>
          </a:p>
        </p:txBody>
      </p:sp>
      <p:pic>
        <p:nvPicPr>
          <p:cNvPr id="6150" name="Picture 6" descr="http://images-3.redbubble.net/img/art/size:large/view:main/2293811-2-yellow-star.jpg"/>
          <p:cNvPicPr>
            <a:picLocks noChangeAspect="1" noChangeArrowheads="1"/>
          </p:cNvPicPr>
          <p:nvPr/>
        </p:nvPicPr>
        <p:blipFill>
          <a:blip r:embed="rId9" cstate="print"/>
          <a:srcRect/>
          <a:stretch>
            <a:fillRect/>
          </a:stretch>
        </p:blipFill>
        <p:spPr bwMode="auto">
          <a:xfrm rot="17970141">
            <a:off x="-87716" y="2144573"/>
            <a:ext cx="854969" cy="822325"/>
          </a:xfrm>
          <a:prstGeom prst="rect">
            <a:avLst/>
          </a:prstGeom>
          <a:noFill/>
        </p:spPr>
      </p:pic>
      <p:pic>
        <p:nvPicPr>
          <p:cNvPr id="6156" name="Picture 12" descr="http://images-3.redbubble.net/img/art/size:large/view:main/2293811-2-yellow-star.jpg"/>
          <p:cNvPicPr>
            <a:picLocks noChangeAspect="1" noChangeArrowheads="1"/>
          </p:cNvPicPr>
          <p:nvPr/>
        </p:nvPicPr>
        <p:blipFill>
          <a:blip r:embed="rId10" cstate="print"/>
          <a:srcRect/>
          <a:stretch>
            <a:fillRect/>
          </a:stretch>
        </p:blipFill>
        <p:spPr bwMode="auto">
          <a:xfrm flipV="1">
            <a:off x="1371600" y="1524000"/>
            <a:ext cx="221876" cy="228600"/>
          </a:xfrm>
          <a:prstGeom prst="rect">
            <a:avLst/>
          </a:prstGeom>
          <a:noFill/>
        </p:spPr>
      </p:pic>
      <p:graphicFrame>
        <p:nvGraphicFramePr>
          <p:cNvPr id="16" name="Content Placeholder 3"/>
          <p:cNvGraphicFramePr>
            <a:graphicFrameLocks/>
          </p:cNvGraphicFramePr>
          <p:nvPr/>
        </p:nvGraphicFramePr>
        <p:xfrm>
          <a:off x="381000" y="2286000"/>
          <a:ext cx="4191000" cy="347503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7" name="TextBox 16"/>
          <p:cNvSpPr txBox="1"/>
          <p:nvPr/>
        </p:nvSpPr>
        <p:spPr>
          <a:xfrm>
            <a:off x="4495800" y="1447800"/>
            <a:ext cx="4648200" cy="2031325"/>
          </a:xfrm>
          <a:prstGeom prst="rect">
            <a:avLst/>
          </a:prstGeom>
          <a:noFill/>
        </p:spPr>
        <p:txBody>
          <a:bodyPr wrap="square" rtlCol="0">
            <a:spAutoFit/>
          </a:bodyPr>
          <a:lstStyle/>
          <a:p>
            <a:pPr algn="just"/>
            <a:r>
              <a:rPr lang="en-US" dirty="0" smtClean="0"/>
              <a:t>Our Chapter’s Star Level program encourages members to increase participation through a series of incentives and recognition points. With increasing levels of commitment, measured through participation, members are awarded a certificate of achievement for that level, and given a gift as well: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152400" y="609600"/>
            <a:ext cx="1295400" cy="3200400"/>
          </a:xfrm>
        </p:spPr>
        <p:txBody>
          <a:bodyPr>
            <a:normAutofit/>
          </a:bodyPr>
          <a:lstStyle/>
          <a:p>
            <a:pPr algn="ctr"/>
            <a:r>
              <a:rPr lang="en-US" sz="2400" dirty="0" smtClean="0"/>
              <a:t>Please answers the trivia questions in your folder (left pocket)</a:t>
            </a:r>
          </a:p>
          <a:p>
            <a:endParaRPr lang="en-US" dirty="0" smtClean="0"/>
          </a:p>
        </p:txBody>
      </p:sp>
      <p:sp>
        <p:nvSpPr>
          <p:cNvPr id="3" name="Title 2"/>
          <p:cNvSpPr>
            <a:spLocks noGrp="1"/>
          </p:cNvSpPr>
          <p:nvPr>
            <p:ph type="title"/>
          </p:nvPr>
        </p:nvSpPr>
        <p:spPr/>
        <p:txBody>
          <a:bodyPr>
            <a:normAutofit fontScale="90000"/>
          </a:bodyPr>
          <a:lstStyle/>
          <a:p>
            <a:r>
              <a:rPr lang="en-US" dirty="0" smtClean="0">
                <a:latin typeface="Perpetua Titling MT" pitchFamily="18" charset="0"/>
              </a:rPr>
              <a:t>Trivia and Vice-President of Public Relations Election </a:t>
            </a:r>
            <a:endParaRPr lang="en-US" dirty="0">
              <a:latin typeface="Perpetua Titling MT" pitchFamily="18" charset="0"/>
            </a:endParaRPr>
          </a:p>
        </p:txBody>
      </p:sp>
      <p:pic>
        <p:nvPicPr>
          <p:cNvPr id="1032" name="Picture 8" descr="http://4.bp.blogspot.com/_HmWj5wYQTE0/TCELxZt7GhI/AAAAAAAABC4/wP3MVKaM45c/s1600/Public-Relations-Job-Descriptions-The-PR-Specialist-Job-Overview.jpg"/>
          <p:cNvPicPr>
            <a:picLocks noGrp="1" noChangeAspect="1" noChangeArrowheads="1"/>
          </p:cNvPicPr>
          <p:nvPr>
            <p:ph type="pic" idx="1"/>
          </p:nvPr>
        </p:nvPicPr>
        <p:blipFill>
          <a:blip r:embed="rId2" cstate="print"/>
          <a:srcRect l="2811" r="2811"/>
          <a:stretch>
            <a:fillRect/>
          </a:stretch>
        </p:blipFill>
        <p:spPr bwMode="auto">
          <a:prstGeom prst="rect">
            <a:avLst/>
          </a:prstGeom>
          <a:noFill/>
        </p:spPr>
      </p:pic>
      <p:sp>
        <p:nvSpPr>
          <p:cNvPr id="12" name="TextBox 11"/>
          <p:cNvSpPr txBox="1"/>
          <p:nvPr/>
        </p:nvSpPr>
        <p:spPr>
          <a:xfrm>
            <a:off x="1676400" y="5562600"/>
            <a:ext cx="7315200" cy="923330"/>
          </a:xfrm>
          <a:prstGeom prst="rect">
            <a:avLst/>
          </a:prstGeom>
          <a:noFill/>
        </p:spPr>
        <p:txBody>
          <a:bodyPr wrap="square" rtlCol="0">
            <a:spAutoFit/>
          </a:bodyPr>
          <a:lstStyle/>
          <a:p>
            <a:r>
              <a:rPr lang="en-US" dirty="0" smtClean="0"/>
              <a:t>Candidates for position the Vice-President of Public Relations will present a brief blurb about themselves and their qualifications.</a:t>
            </a:r>
          </a:p>
          <a:p>
            <a:r>
              <a:rPr lang="en-US" dirty="0" smtClean="0"/>
              <a:t>After consideration, we shall vote in the new Vice-President!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erpetua Titling MT" pitchFamily="18" charset="0"/>
              </a:rPr>
              <a:t>Thanks For Coming!</a:t>
            </a:r>
            <a:endParaRPr lang="en-US" dirty="0">
              <a:latin typeface="Perpetua Titling MT" pitchFamily="18" charset="0"/>
            </a:endParaRPr>
          </a:p>
        </p:txBody>
      </p:sp>
      <p:sp>
        <p:nvSpPr>
          <p:cNvPr id="3" name="Subtitle 2"/>
          <p:cNvSpPr>
            <a:spLocks noGrp="1"/>
          </p:cNvSpPr>
          <p:nvPr>
            <p:ph type="subTitle" idx="1"/>
          </p:nvPr>
        </p:nvSpPr>
        <p:spPr>
          <a:xfrm>
            <a:off x="609600" y="457200"/>
            <a:ext cx="7854696" cy="3172264"/>
          </a:xfrm>
        </p:spPr>
        <p:txBody>
          <a:bodyPr>
            <a:normAutofit/>
          </a:bodyPr>
          <a:lstStyle/>
          <a:p>
            <a:pPr algn="ctr"/>
            <a:r>
              <a:rPr lang="en-US" sz="3600" dirty="0" smtClean="0">
                <a:latin typeface="Perpetua Titling MT" pitchFamily="18" charset="0"/>
              </a:rPr>
              <a:t>Next member meeting</a:t>
            </a:r>
            <a:r>
              <a:rPr lang="en-US" dirty="0" smtClean="0">
                <a:latin typeface="Perpetua Titling MT" pitchFamily="18" charset="0"/>
              </a:rPr>
              <a:t/>
            </a:r>
            <a:br>
              <a:rPr lang="en-US" dirty="0" smtClean="0">
                <a:latin typeface="Perpetua Titling MT" pitchFamily="18" charset="0"/>
              </a:rPr>
            </a:br>
            <a:r>
              <a:rPr lang="en-US" dirty="0" smtClean="0">
                <a:latin typeface="Perpetua Titling MT" pitchFamily="18" charset="0"/>
              </a:rPr>
              <a:t>Wednesday March 2</a:t>
            </a:r>
          </a:p>
          <a:p>
            <a:pPr algn="ctr"/>
            <a:r>
              <a:rPr lang="en-US" sz="2000" dirty="0" smtClean="0">
                <a:latin typeface="Perpetua Titling MT" pitchFamily="18" charset="0"/>
              </a:rPr>
              <a:t>Same Time</a:t>
            </a:r>
          </a:p>
          <a:p>
            <a:pPr algn="ctr"/>
            <a:r>
              <a:rPr lang="en-US" sz="2000" dirty="0" smtClean="0">
                <a:latin typeface="Perpetua Titling MT" pitchFamily="18" charset="0"/>
              </a:rPr>
              <a:t>Same Place</a:t>
            </a:r>
          </a:p>
          <a:p>
            <a:pPr algn="ctr"/>
            <a:endParaRPr lang="en-US" dirty="0" smtClean="0">
              <a:latin typeface="Perpetua Titling MT" pitchFamily="18" charset="0"/>
            </a:endParaRPr>
          </a:p>
          <a:p>
            <a:pPr algn="ctr"/>
            <a:r>
              <a:rPr lang="en-US" dirty="0" smtClean="0">
                <a:latin typeface="Perpetua Titling MT" pitchFamily="18" charset="0"/>
              </a:rPr>
              <a:t>See you there!!</a:t>
            </a: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r>
              <a:rPr lang="en-US" dirty="0" smtClean="0">
                <a:latin typeface="Perpetua Titling MT" pitchFamily="18" charset="0"/>
              </a:rPr>
              <a:t>Phi Theta Kappa’s History</a:t>
            </a:r>
            <a:endParaRPr lang="en-US" dirty="0">
              <a:latin typeface="Perpetua Titling MT" pitchFamily="18" charset="0"/>
            </a:endParaRPr>
          </a:p>
        </p:txBody>
      </p:sp>
      <p:sp>
        <p:nvSpPr>
          <p:cNvPr id="3" name="Content Placeholder 2"/>
          <p:cNvSpPr>
            <a:spLocks noGrp="1"/>
          </p:cNvSpPr>
          <p:nvPr>
            <p:ph sz="quarter" idx="1"/>
          </p:nvPr>
        </p:nvSpPr>
        <p:spPr>
          <a:xfrm>
            <a:off x="533400" y="1524000"/>
            <a:ext cx="8229600" cy="4953000"/>
          </a:xfrm>
        </p:spPr>
        <p:txBody>
          <a:bodyPr>
            <a:normAutofit fontScale="55000" lnSpcReduction="20000"/>
          </a:bodyPr>
          <a:lstStyle/>
          <a:p>
            <a:r>
              <a:rPr lang="en-US" b="1" dirty="0" smtClean="0"/>
              <a:t>1918: </a:t>
            </a:r>
            <a:r>
              <a:rPr lang="en-US" dirty="0" smtClean="0"/>
              <a:t>Society founded at Stephens College, Columbia, Missouri</a:t>
            </a:r>
          </a:p>
          <a:p>
            <a:r>
              <a:rPr lang="en-US" b="1" dirty="0" smtClean="0"/>
              <a:t>1919: </a:t>
            </a:r>
            <a:r>
              <a:rPr lang="en-US" dirty="0" smtClean="0"/>
              <a:t>First Convention held</a:t>
            </a:r>
          </a:p>
          <a:p>
            <a:r>
              <a:rPr lang="en-US" b="1" dirty="0" smtClean="0"/>
              <a:t>1929: </a:t>
            </a:r>
            <a:r>
              <a:rPr lang="en-US" dirty="0" smtClean="0"/>
              <a:t>Official recognition granted by the American Association of Comm. Colleges</a:t>
            </a:r>
          </a:p>
          <a:p>
            <a:r>
              <a:rPr lang="en-US" b="1" dirty="0" smtClean="0"/>
              <a:t>1930:</a:t>
            </a:r>
            <a:r>
              <a:rPr lang="en-US" dirty="0" smtClean="0"/>
              <a:t> The Golden Key membership pin is adopted </a:t>
            </a:r>
          </a:p>
          <a:p>
            <a:r>
              <a:rPr lang="en-US" b="1" dirty="0" smtClean="0"/>
              <a:t>1964: </a:t>
            </a:r>
            <a:r>
              <a:rPr lang="en-US" dirty="0" smtClean="0"/>
              <a:t>Phi Theta Kappa establishes first National Office (Headquarters building)</a:t>
            </a:r>
          </a:p>
          <a:p>
            <a:r>
              <a:rPr lang="en-US" b="1" dirty="0" smtClean="0"/>
              <a:t>1966:</a:t>
            </a:r>
            <a:r>
              <a:rPr lang="en-US" dirty="0" smtClean="0"/>
              <a:t> First Regional Convention held</a:t>
            </a:r>
          </a:p>
          <a:p>
            <a:r>
              <a:rPr lang="en-US" b="1" dirty="0" smtClean="0"/>
              <a:t>1968:</a:t>
            </a:r>
            <a:r>
              <a:rPr lang="en-US" dirty="0" smtClean="0"/>
              <a:t> First Honors Institute held commemorate 50th anniversary</a:t>
            </a:r>
          </a:p>
          <a:p>
            <a:r>
              <a:rPr lang="en-US" b="1" dirty="0" smtClean="0"/>
              <a:t>1969</a:t>
            </a:r>
            <a:r>
              <a:rPr lang="en-US" dirty="0" smtClean="0"/>
              <a:t>: Regional organizations established, Regional Coordinators selected</a:t>
            </a:r>
          </a:p>
          <a:p>
            <a:r>
              <a:rPr lang="en-US" b="1" dirty="0" smtClean="0"/>
              <a:t>1975</a:t>
            </a:r>
            <a:r>
              <a:rPr lang="en-US" dirty="0" smtClean="0"/>
              <a:t>: First transfer scholarship designated specifically for a Phi Theta Kappa</a:t>
            </a:r>
          </a:p>
          <a:p>
            <a:r>
              <a:rPr lang="en-US" b="1" dirty="0" smtClean="0"/>
              <a:t>1976: </a:t>
            </a:r>
            <a:r>
              <a:rPr lang="en-US" dirty="0" smtClean="0"/>
              <a:t>First alumni chapter chartered. </a:t>
            </a:r>
          </a:p>
          <a:p>
            <a:r>
              <a:rPr lang="en-US" b="1" dirty="0" smtClean="0"/>
              <a:t>1988: </a:t>
            </a:r>
            <a:r>
              <a:rPr lang="en-US" dirty="0" smtClean="0"/>
              <a:t>Phi Theta Kappa reaches all 50 states </a:t>
            </a:r>
          </a:p>
          <a:p>
            <a:r>
              <a:rPr lang="en-US" b="1" dirty="0" smtClean="0"/>
              <a:t>1991: </a:t>
            </a:r>
            <a:r>
              <a:rPr lang="en-US" dirty="0" smtClean="0"/>
              <a:t>First international chapter, Phi Theta Kappa charters 1,000th chapter</a:t>
            </a:r>
          </a:p>
          <a:p>
            <a:pPr algn="ctr">
              <a:buNone/>
            </a:pPr>
            <a:endParaRPr lang="en-US" dirty="0" smtClean="0"/>
          </a:p>
          <a:p>
            <a:pPr algn="ctr">
              <a:buNone/>
            </a:pPr>
            <a:r>
              <a:rPr lang="en-US" sz="3800" dirty="0" smtClean="0"/>
              <a:t>Today, Phi Theta Kappa is the largest honor society in American higher education with more than 2 million members and 1,200 chapters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Alpha Delta Alpha (</a:t>
            </a:r>
            <a:r>
              <a:rPr lang="en-US" spc="300" dirty="0" smtClean="0">
                <a:latin typeface="Perpetua Titling MT" pitchFamily="18" charset="0"/>
              </a:rPr>
              <a:t>A∆A )</a:t>
            </a:r>
            <a:endParaRPr lang="en-US" dirty="0">
              <a:latin typeface="Perpetua Titling MT" pitchFamily="18" charset="0"/>
            </a:endParaRPr>
          </a:p>
        </p:txBody>
      </p:sp>
      <p:sp>
        <p:nvSpPr>
          <p:cNvPr id="3" name="Content Placeholder 2"/>
          <p:cNvSpPr>
            <a:spLocks noGrp="1"/>
          </p:cNvSpPr>
          <p:nvPr>
            <p:ph sz="quarter" idx="1"/>
          </p:nvPr>
        </p:nvSpPr>
        <p:spPr>
          <a:xfrm>
            <a:off x="3733800" y="1752600"/>
            <a:ext cx="5410200" cy="5257800"/>
          </a:xfrm>
        </p:spPr>
        <p:txBody>
          <a:bodyPr>
            <a:normAutofit fontScale="62500" lnSpcReduction="20000"/>
          </a:bodyPr>
          <a:lstStyle/>
          <a:p>
            <a:r>
              <a:rPr lang="en-US" spc="300" dirty="0" smtClean="0">
                <a:latin typeface="Perpetua Titling MT" pitchFamily="18" charset="0"/>
              </a:rPr>
              <a:t>Eligibility </a:t>
            </a:r>
            <a:r>
              <a:rPr lang="en-US" sz="2700" dirty="0" smtClean="0">
                <a:latin typeface="Perpetua Titling MT" pitchFamily="18" charset="0"/>
              </a:rPr>
              <a:t>for</a:t>
            </a:r>
            <a:r>
              <a:rPr lang="en-US" spc="300" dirty="0" smtClean="0">
                <a:latin typeface="Perpetua Titling MT" pitchFamily="18" charset="0"/>
              </a:rPr>
              <a:t> A∆A Membership</a:t>
            </a:r>
          </a:p>
          <a:p>
            <a:pPr lvl="1"/>
            <a:r>
              <a:rPr lang="en-US" spc="300" dirty="0" smtClean="0"/>
              <a:t>Enrolled at the Coon Rapids Campus</a:t>
            </a:r>
          </a:p>
          <a:p>
            <a:pPr lvl="1"/>
            <a:r>
              <a:rPr lang="en-US" spc="300" dirty="0" smtClean="0"/>
              <a:t>Overall grade point average (GPA) of 3.5 or above.</a:t>
            </a:r>
          </a:p>
          <a:p>
            <a:pPr lvl="1"/>
            <a:r>
              <a:rPr lang="en-US" spc="300" dirty="0" smtClean="0"/>
              <a:t>At least 12 credits earned at 1000 level or above</a:t>
            </a:r>
          </a:p>
          <a:p>
            <a:pPr lvl="1">
              <a:buNone/>
            </a:pPr>
            <a:endParaRPr lang="en-US" spc="300" dirty="0" smtClean="0"/>
          </a:p>
          <a:p>
            <a:pPr lvl="1">
              <a:buNone/>
            </a:pPr>
            <a:endParaRPr lang="en-US" spc="300" dirty="0" smtClean="0"/>
          </a:p>
          <a:p>
            <a:r>
              <a:rPr lang="en-US" spc="300" dirty="0" smtClean="0">
                <a:latin typeface="Perpetua Titling MT" pitchFamily="18" charset="0"/>
              </a:rPr>
              <a:t>Maintaining Membership</a:t>
            </a:r>
          </a:p>
          <a:p>
            <a:pPr lvl="1"/>
            <a:r>
              <a:rPr lang="en-US" spc="300" dirty="0" smtClean="0"/>
              <a:t>3.0 overall GPA (one warning semester)</a:t>
            </a:r>
          </a:p>
          <a:p>
            <a:pPr lvl="1"/>
            <a:r>
              <a:rPr lang="en-US" spc="300" dirty="0" smtClean="0"/>
              <a:t>No serious disciplinary actions</a:t>
            </a:r>
          </a:p>
          <a:p>
            <a:pPr lvl="1">
              <a:buNone/>
            </a:pPr>
            <a:endParaRPr lang="en-US" spc="300" dirty="0" smtClean="0">
              <a:latin typeface="Perpetua Titling MT" pitchFamily="18" charset="0"/>
            </a:endParaRPr>
          </a:p>
          <a:p>
            <a:pPr lvl="1"/>
            <a:endParaRPr lang="en-US" spc="300" dirty="0" smtClean="0"/>
          </a:p>
          <a:p>
            <a:r>
              <a:rPr lang="en-US" spc="300" dirty="0" smtClean="0">
                <a:latin typeface="Perpetua Titling MT" pitchFamily="18" charset="0"/>
              </a:rPr>
              <a:t>Revocation of Membership</a:t>
            </a:r>
          </a:p>
          <a:p>
            <a:pPr lvl="1"/>
            <a:r>
              <a:rPr lang="en-US" spc="300" dirty="0" smtClean="0"/>
              <a:t>In the event that a member does not meet the requirements for continuing membership their case will be reviewed (see By-Laws)</a:t>
            </a:r>
            <a:endParaRPr lang="en-US" spc="300" dirty="0"/>
          </a:p>
        </p:txBody>
      </p:sp>
      <p:pic>
        <p:nvPicPr>
          <p:cNvPr id="26630" name="Picture 6" descr="http://robotfury.net/RF%20Phi%20Theta%20holding%20world.jpg"/>
          <p:cNvPicPr>
            <a:picLocks noChangeAspect="1" noChangeArrowheads="1"/>
          </p:cNvPicPr>
          <p:nvPr/>
        </p:nvPicPr>
        <p:blipFill>
          <a:blip r:embed="rId2" cstate="print"/>
          <a:srcRect/>
          <a:stretch>
            <a:fillRect/>
          </a:stretch>
        </p:blipFill>
        <p:spPr bwMode="auto">
          <a:xfrm>
            <a:off x="533400" y="1905000"/>
            <a:ext cx="3405520" cy="4549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685800"/>
          </a:xfrm>
        </p:spPr>
        <p:txBody>
          <a:bodyPr>
            <a:normAutofit fontScale="90000"/>
          </a:bodyPr>
          <a:lstStyle/>
          <a:p>
            <a:r>
              <a:rPr lang="en-US" dirty="0" smtClean="0">
                <a:latin typeface="Perpetua Titling MT" pitchFamily="18" charset="0"/>
              </a:rPr>
              <a:t/>
            </a:r>
            <a:br>
              <a:rPr lang="en-US" dirty="0" smtClean="0">
                <a:latin typeface="Perpetua Titling MT" pitchFamily="18" charset="0"/>
              </a:rPr>
            </a:br>
            <a:r>
              <a:rPr lang="en-US" dirty="0" smtClean="0">
                <a:latin typeface="Perpetua Titling MT" pitchFamily="18" charset="0"/>
              </a:rPr>
              <a:t>Why become a member?</a:t>
            </a:r>
            <a:endParaRPr lang="en-US" dirty="0">
              <a:latin typeface="Perpetua Titling MT" pitchFamily="18" charset="0"/>
            </a:endParaRPr>
          </a:p>
        </p:txBody>
      </p:sp>
      <p:sp>
        <p:nvSpPr>
          <p:cNvPr id="3" name="Content Placeholder 2"/>
          <p:cNvSpPr>
            <a:spLocks noGrp="1"/>
          </p:cNvSpPr>
          <p:nvPr>
            <p:ph sz="quarter" idx="1"/>
          </p:nvPr>
        </p:nvSpPr>
        <p:spPr>
          <a:xfrm>
            <a:off x="612648" y="1600200"/>
            <a:ext cx="6854952" cy="4495800"/>
          </a:xfrm>
        </p:spPr>
        <p:txBody>
          <a:bodyPr>
            <a:normAutofit fontScale="62500" lnSpcReduction="20000"/>
          </a:bodyPr>
          <a:lstStyle/>
          <a:p>
            <a:pPr>
              <a:spcBef>
                <a:spcPts val="1200"/>
              </a:spcBef>
            </a:pPr>
            <a:r>
              <a:rPr lang="en-US" dirty="0" smtClean="0">
                <a:latin typeface="Perpetua Titling MT" pitchFamily="18" charset="0"/>
              </a:rPr>
              <a:t>Scholarship and Transfer Resources</a:t>
            </a:r>
          </a:p>
          <a:p>
            <a:pPr lvl="1"/>
            <a:r>
              <a:rPr lang="en-US" dirty="0" smtClean="0"/>
              <a:t>CollegeFish.org</a:t>
            </a:r>
          </a:p>
          <a:p>
            <a:pPr lvl="1"/>
            <a:r>
              <a:rPr lang="en-US" dirty="0" smtClean="0"/>
              <a:t>Letter of Recommendation for college admissions counselors</a:t>
            </a:r>
          </a:p>
          <a:p>
            <a:pPr>
              <a:spcBef>
                <a:spcPts val="1200"/>
              </a:spcBef>
            </a:pPr>
            <a:r>
              <a:rPr lang="en-US" dirty="0" smtClean="0">
                <a:latin typeface="Perpetua Titling MT" pitchFamily="18" charset="0"/>
              </a:rPr>
              <a:t>Career Resources</a:t>
            </a:r>
          </a:p>
          <a:p>
            <a:pPr lvl="1"/>
            <a:r>
              <a:rPr lang="en-US" dirty="0" smtClean="0"/>
              <a:t>Career Resource Center</a:t>
            </a:r>
          </a:p>
          <a:p>
            <a:pPr lvl="1"/>
            <a:r>
              <a:rPr lang="en-US" dirty="0" smtClean="0"/>
              <a:t>Letter of Recommendation for potential employers</a:t>
            </a:r>
          </a:p>
          <a:p>
            <a:pPr>
              <a:spcBef>
                <a:spcPts val="1200"/>
              </a:spcBef>
            </a:pPr>
            <a:r>
              <a:rPr lang="en-US" dirty="0" smtClean="0">
                <a:latin typeface="Perpetua Titling MT" pitchFamily="18" charset="0"/>
              </a:rPr>
              <a:t>Recognition of Your Academic Achievement</a:t>
            </a:r>
          </a:p>
          <a:p>
            <a:pPr lvl="1"/>
            <a:r>
              <a:rPr lang="en-US" dirty="0" smtClean="0"/>
              <a:t>Golden Key Membership Pin</a:t>
            </a:r>
          </a:p>
          <a:p>
            <a:pPr lvl="1"/>
            <a:r>
              <a:rPr lang="en-US" dirty="0" smtClean="0"/>
              <a:t>Embossed Membership Certificate and Identification Card</a:t>
            </a:r>
          </a:p>
          <a:p>
            <a:pPr>
              <a:spcBef>
                <a:spcPts val="1200"/>
              </a:spcBef>
            </a:pPr>
            <a:r>
              <a:rPr lang="en-US" dirty="0" smtClean="0">
                <a:latin typeface="Perpetua Titling MT" pitchFamily="18" charset="0"/>
              </a:rPr>
              <a:t>Development of Character and Skill</a:t>
            </a:r>
          </a:p>
          <a:p>
            <a:pPr lvl="1"/>
            <a:r>
              <a:rPr lang="en-US" dirty="0" smtClean="0"/>
              <a:t>Engage in Service Learning</a:t>
            </a:r>
          </a:p>
          <a:p>
            <a:pPr lvl="1"/>
            <a:r>
              <a:rPr lang="en-US" dirty="0" smtClean="0"/>
              <a:t>Apply and Expand Leadership Skills </a:t>
            </a:r>
          </a:p>
          <a:p>
            <a:pPr>
              <a:spcBef>
                <a:spcPts val="1200"/>
              </a:spcBef>
            </a:pPr>
            <a:r>
              <a:rPr lang="en-US" dirty="0" smtClean="0">
                <a:latin typeface="Perpetua Titling MT" pitchFamily="18" charset="0"/>
              </a:rPr>
              <a:t>Experience</a:t>
            </a:r>
          </a:p>
          <a:p>
            <a:pPr>
              <a:spcBef>
                <a:spcPts val="1200"/>
              </a:spcBef>
            </a:pPr>
            <a:r>
              <a:rPr lang="en-US" dirty="0" smtClean="0">
                <a:latin typeface="Perpetua Titling MT" pitchFamily="18" charset="0"/>
              </a:rPr>
              <a:t>Personal Pride</a:t>
            </a:r>
            <a:endParaRPr lang="en-US" dirty="0">
              <a:latin typeface="Perpetua Titling MT" pitchFamily="18" charset="0"/>
            </a:endParaRPr>
          </a:p>
        </p:txBody>
      </p:sp>
      <p:pic>
        <p:nvPicPr>
          <p:cNvPr id="4" name="Picture 2" descr="http://www.allegany.edu/honors/key_print.jpg"/>
          <p:cNvPicPr>
            <a:picLocks noChangeAspect="1" noChangeArrowheads="1"/>
          </p:cNvPicPr>
          <p:nvPr/>
        </p:nvPicPr>
        <p:blipFill>
          <a:blip r:embed="rId2" cstate="print"/>
          <a:srcRect/>
          <a:stretch>
            <a:fillRect/>
          </a:stretch>
        </p:blipFill>
        <p:spPr bwMode="auto">
          <a:xfrm>
            <a:off x="6934200" y="1752600"/>
            <a:ext cx="1800625" cy="4343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erpetua Titling MT" pitchFamily="18" charset="0"/>
              </a:rPr>
              <a:t>Hallmarks</a:t>
            </a:r>
            <a:endParaRPr lang="en-US" dirty="0">
              <a:latin typeface="Perpetua Titling MT" pitchFamily="18" charset="0"/>
            </a:endParaRPr>
          </a:p>
        </p:txBody>
      </p:sp>
      <p:sp>
        <p:nvSpPr>
          <p:cNvPr id="3" name="Content Placeholder 2"/>
          <p:cNvSpPr>
            <a:spLocks noGrp="1"/>
          </p:cNvSpPr>
          <p:nvPr>
            <p:ph sz="quarter" idx="1"/>
          </p:nvPr>
        </p:nvSpPr>
        <p:spPr>
          <a:xfrm>
            <a:off x="4191000" y="2057400"/>
            <a:ext cx="4800600" cy="1905000"/>
          </a:xfrm>
        </p:spPr>
        <p:txBody>
          <a:bodyPr>
            <a:normAutofit fontScale="92500" lnSpcReduction="10000"/>
          </a:bodyPr>
          <a:lstStyle/>
          <a:p>
            <a:r>
              <a:rPr lang="en-US" dirty="0" smtClean="0">
                <a:latin typeface="Perpetua Titling MT" pitchFamily="18" charset="0"/>
              </a:rPr>
              <a:t>Scholarship Hallmark</a:t>
            </a:r>
          </a:p>
          <a:p>
            <a:r>
              <a:rPr lang="en-US" dirty="0" smtClean="0">
                <a:latin typeface="Perpetua Titling MT" pitchFamily="18" charset="0"/>
              </a:rPr>
              <a:t>Leadership Hallmark</a:t>
            </a:r>
          </a:p>
          <a:p>
            <a:r>
              <a:rPr lang="en-US" dirty="0" smtClean="0">
                <a:latin typeface="Perpetua Titling MT" pitchFamily="18" charset="0"/>
              </a:rPr>
              <a:t>Service Hallmark</a:t>
            </a:r>
          </a:p>
          <a:p>
            <a:r>
              <a:rPr lang="en-US" dirty="0" smtClean="0">
                <a:latin typeface="Perpetua Titling MT" pitchFamily="18" charset="0"/>
              </a:rPr>
              <a:t>Fellowship Hallmark</a:t>
            </a:r>
          </a:p>
          <a:p>
            <a:pPr>
              <a:buNone/>
            </a:pPr>
            <a:endParaRPr lang="en-US" dirty="0"/>
          </a:p>
        </p:txBody>
      </p:sp>
      <p:sp>
        <p:nvSpPr>
          <p:cNvPr id="5" name="TextBox 4"/>
          <p:cNvSpPr txBox="1"/>
          <p:nvPr/>
        </p:nvSpPr>
        <p:spPr>
          <a:xfrm>
            <a:off x="4343400" y="4267200"/>
            <a:ext cx="4419600" cy="1631216"/>
          </a:xfrm>
          <a:prstGeom prst="rect">
            <a:avLst/>
          </a:prstGeom>
          <a:noFill/>
        </p:spPr>
        <p:txBody>
          <a:bodyPr wrap="square" rtlCol="0">
            <a:spAutoFit/>
          </a:bodyPr>
          <a:lstStyle/>
          <a:p>
            <a:r>
              <a:rPr lang="en-US" sz="2000" dirty="0" smtClean="0"/>
              <a:t>Phi Theta Kappa focuses on four areas in order to improve ourselves, our society, and direct the student ideals.  These four areas, called Hallmarks, are Scholarship, Leadership, Service, and Fellowship.</a:t>
            </a:r>
            <a:endParaRPr lang="en-US" sz="2000" dirty="0"/>
          </a:p>
        </p:txBody>
      </p:sp>
      <p:pic>
        <p:nvPicPr>
          <p:cNvPr id="24578" name="Picture 2" descr="http://www.ivc.edu/ptk/PublishingImages/PTK_LOGO.gif"/>
          <p:cNvPicPr>
            <a:picLocks noChangeAspect="1" noChangeArrowheads="1"/>
          </p:cNvPicPr>
          <p:nvPr/>
        </p:nvPicPr>
        <p:blipFill>
          <a:blip r:embed="rId2" cstate="print"/>
          <a:srcRect/>
          <a:stretch>
            <a:fillRect/>
          </a:stretch>
        </p:blipFill>
        <p:spPr bwMode="auto">
          <a:xfrm>
            <a:off x="0" y="1676400"/>
            <a:ext cx="4648200" cy="4648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erpetua Titling MT" pitchFamily="18" charset="0"/>
              </a:rPr>
              <a:t>Scholarship Hallmark</a:t>
            </a:r>
            <a:endParaRPr lang="en-US" dirty="0"/>
          </a:p>
        </p:txBody>
      </p:sp>
      <p:sp>
        <p:nvSpPr>
          <p:cNvPr id="3" name="Content Placeholder 2"/>
          <p:cNvSpPr>
            <a:spLocks noGrp="1"/>
          </p:cNvSpPr>
          <p:nvPr>
            <p:ph sz="quarter" idx="1"/>
          </p:nvPr>
        </p:nvSpPr>
        <p:spPr>
          <a:xfrm>
            <a:off x="609600" y="1905000"/>
            <a:ext cx="4800600" cy="3352800"/>
          </a:xfrm>
        </p:spPr>
        <p:txBody>
          <a:bodyPr>
            <a:normAutofit fontScale="92500" lnSpcReduction="20000"/>
          </a:bodyPr>
          <a:lstStyle/>
          <a:p>
            <a:r>
              <a:rPr lang="en-US" dirty="0" smtClean="0">
                <a:latin typeface="Perpetua Titling MT" pitchFamily="18" charset="0"/>
              </a:rPr>
              <a:t>Primary Focus</a:t>
            </a:r>
          </a:p>
          <a:p>
            <a:pPr lvl="1"/>
            <a:r>
              <a:rPr lang="en-US" dirty="0" smtClean="0"/>
              <a:t>Honors Study Topic</a:t>
            </a:r>
          </a:p>
          <a:p>
            <a:pPr lvl="2">
              <a:buNone/>
            </a:pPr>
            <a:r>
              <a:rPr lang="en-US" dirty="0" smtClean="0"/>
              <a:t>2010-2011 Honors Study Topic: </a:t>
            </a:r>
            <a:br>
              <a:rPr lang="en-US" dirty="0" smtClean="0"/>
            </a:br>
            <a:r>
              <a:rPr lang="en-US" b="1" i="1" dirty="0" smtClean="0"/>
              <a:t>The Democratization of Information: Power, Peril and Promise</a:t>
            </a:r>
            <a:r>
              <a:rPr lang="en-US" dirty="0" smtClean="0"/>
              <a:t>. </a:t>
            </a:r>
          </a:p>
          <a:p>
            <a:pPr>
              <a:spcBef>
                <a:spcPts val="1200"/>
              </a:spcBef>
            </a:pPr>
            <a:r>
              <a:rPr lang="en-US" dirty="0" smtClean="0">
                <a:latin typeface="Perpetua Titling MT" pitchFamily="18" charset="0"/>
              </a:rPr>
              <a:t>Secondary Focus</a:t>
            </a:r>
          </a:p>
          <a:p>
            <a:pPr lvl="1"/>
            <a:r>
              <a:rPr lang="en-US" dirty="0" smtClean="0"/>
              <a:t>Recognize and encourage scholarship; mentoring and tutoring</a:t>
            </a:r>
            <a:endParaRPr lang="en-US" dirty="0"/>
          </a:p>
        </p:txBody>
      </p:sp>
      <p:pic>
        <p:nvPicPr>
          <p:cNvPr id="4100" name="Picture 4" descr="http://www.pcc.edu/resources/phi-theta-kappa/sylvania/images/money_001.jpg"/>
          <p:cNvPicPr>
            <a:picLocks noChangeAspect="1" noChangeArrowheads="1"/>
          </p:cNvPicPr>
          <p:nvPr/>
        </p:nvPicPr>
        <p:blipFill>
          <a:blip r:embed="rId2" cstate="print"/>
          <a:srcRect/>
          <a:stretch>
            <a:fillRect/>
          </a:stretch>
        </p:blipFill>
        <p:spPr bwMode="auto">
          <a:xfrm>
            <a:off x="6172200" y="2133600"/>
            <a:ext cx="2400300" cy="232970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Leadership Hallmark</a:t>
            </a:r>
            <a:endParaRPr lang="en-US" dirty="0">
              <a:latin typeface="Perpetua Titling MT" pitchFamily="18" charset="0"/>
            </a:endParaRPr>
          </a:p>
        </p:txBody>
      </p:sp>
      <p:sp>
        <p:nvSpPr>
          <p:cNvPr id="3" name="Content Placeholder 2"/>
          <p:cNvSpPr>
            <a:spLocks noGrp="1"/>
          </p:cNvSpPr>
          <p:nvPr>
            <p:ph sz="quarter" idx="1"/>
          </p:nvPr>
        </p:nvSpPr>
        <p:spPr>
          <a:xfrm>
            <a:off x="4191000" y="1935480"/>
            <a:ext cx="4495800" cy="4389120"/>
          </a:xfrm>
        </p:spPr>
        <p:txBody>
          <a:bodyPr>
            <a:normAutofit/>
          </a:bodyPr>
          <a:lstStyle/>
          <a:p>
            <a:r>
              <a:rPr lang="en-US" dirty="0" smtClean="0">
                <a:latin typeface="Perpetua Titling MT" pitchFamily="18" charset="0"/>
              </a:rPr>
              <a:t>Primary Focus</a:t>
            </a:r>
          </a:p>
          <a:p>
            <a:pPr lvl="1"/>
            <a:r>
              <a:rPr lang="en-US" dirty="0" smtClean="0"/>
              <a:t>Leadership Roles/Positions on campus, in the community and in the region or beyond</a:t>
            </a:r>
          </a:p>
          <a:p>
            <a:r>
              <a:rPr lang="en-US" dirty="0" smtClean="0">
                <a:latin typeface="Perpetua Titling MT" pitchFamily="18" charset="0"/>
              </a:rPr>
              <a:t>Secondary Focus</a:t>
            </a:r>
          </a:p>
          <a:p>
            <a:pPr lvl="1"/>
            <a:r>
              <a:rPr lang="en-US" dirty="0" smtClean="0"/>
              <a:t>Leadership Development for members and others</a:t>
            </a:r>
            <a:endParaRPr lang="en-US" dirty="0"/>
          </a:p>
        </p:txBody>
      </p:sp>
      <p:pic>
        <p:nvPicPr>
          <p:cNvPr id="3076" name="Picture 4" descr="http://www.insgt.com/images/office%20meeting.jpg"/>
          <p:cNvPicPr>
            <a:picLocks noChangeAspect="1" noChangeArrowheads="1"/>
          </p:cNvPicPr>
          <p:nvPr/>
        </p:nvPicPr>
        <p:blipFill>
          <a:blip r:embed="rId2" cstate="print"/>
          <a:srcRect/>
          <a:stretch>
            <a:fillRect/>
          </a:stretch>
        </p:blipFill>
        <p:spPr bwMode="auto">
          <a:xfrm>
            <a:off x="914400" y="2057400"/>
            <a:ext cx="3143250" cy="3467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Titling MT" pitchFamily="18" charset="0"/>
              </a:rPr>
              <a:t>Service Hallmark</a:t>
            </a:r>
            <a:endParaRPr lang="en-US" dirty="0">
              <a:latin typeface="Perpetua Titling MT" pitchFamily="18" charset="0"/>
            </a:endParaRPr>
          </a:p>
        </p:txBody>
      </p:sp>
      <p:sp>
        <p:nvSpPr>
          <p:cNvPr id="3" name="Content Placeholder 2"/>
          <p:cNvSpPr>
            <a:spLocks noGrp="1"/>
          </p:cNvSpPr>
          <p:nvPr>
            <p:ph sz="quarter" idx="1"/>
          </p:nvPr>
        </p:nvSpPr>
        <p:spPr>
          <a:xfrm>
            <a:off x="0" y="2057400"/>
            <a:ext cx="4800600" cy="4114800"/>
          </a:xfrm>
        </p:spPr>
        <p:txBody>
          <a:bodyPr>
            <a:normAutofit fontScale="70000" lnSpcReduction="20000"/>
          </a:bodyPr>
          <a:lstStyle/>
          <a:p>
            <a:r>
              <a:rPr lang="en-US" b="1" dirty="0" smtClean="0">
                <a:latin typeface="Perpetua Titling MT" pitchFamily="18" charset="0"/>
              </a:rPr>
              <a:t>Primary Focus</a:t>
            </a:r>
            <a:br>
              <a:rPr lang="en-US" b="1" dirty="0" smtClean="0">
                <a:latin typeface="Perpetua Titling MT" pitchFamily="18" charset="0"/>
              </a:rPr>
            </a:br>
            <a:endParaRPr lang="en-US" b="1" dirty="0" smtClean="0">
              <a:latin typeface="Perpetua Titling MT" pitchFamily="18" charset="0"/>
            </a:endParaRPr>
          </a:p>
          <a:p>
            <a:pPr lvl="1"/>
            <a:r>
              <a:rPr lang="en-US" b="1" dirty="0" smtClean="0">
                <a:latin typeface="Perpetua Titling MT" pitchFamily="18" charset="0"/>
              </a:rPr>
              <a:t>Honors in Action Initiative</a:t>
            </a:r>
            <a:r>
              <a:rPr lang="en-US" sz="3600" dirty="0" smtClean="0"/>
              <a:t>: </a:t>
            </a:r>
            <a:r>
              <a:rPr lang="en-US" dirty="0" smtClean="0"/>
              <a:t>Combines scholarly inquiry and research with leadership to increase awareness and service to the community.  The individual or chapter can make a difference regarding the issue explored or discovered by studying the topic. </a:t>
            </a:r>
          </a:p>
          <a:p>
            <a:pPr>
              <a:buNone/>
            </a:pPr>
            <a:endParaRPr lang="en-US" dirty="0" smtClean="0">
              <a:latin typeface="Perpetua Titling MT" pitchFamily="18" charset="0"/>
            </a:endParaRPr>
          </a:p>
          <a:p>
            <a:r>
              <a:rPr lang="en-US" b="1" dirty="0" smtClean="0">
                <a:latin typeface="Perpetua Titling MT" pitchFamily="18" charset="0"/>
              </a:rPr>
              <a:t>Secondary Focus</a:t>
            </a:r>
          </a:p>
          <a:p>
            <a:pPr lvl="1"/>
            <a:r>
              <a:rPr lang="en-US" dirty="0" smtClean="0"/>
              <a:t>Other service activities unrelated to the Honors in Action Initiative, as chosen by the chapter.</a:t>
            </a:r>
            <a:endParaRPr lang="en-US" dirty="0"/>
          </a:p>
        </p:txBody>
      </p:sp>
      <p:pic>
        <p:nvPicPr>
          <p:cNvPr id="4" name="Picture 2" descr="hpg.jpg"/>
          <p:cNvPicPr>
            <a:picLocks noChangeAspect="1" noChangeArrowheads="1"/>
          </p:cNvPicPr>
          <p:nvPr/>
        </p:nvPicPr>
        <p:blipFill>
          <a:blip r:embed="rId2" cstate="print"/>
          <a:srcRect/>
          <a:stretch>
            <a:fillRect/>
          </a:stretch>
        </p:blipFill>
        <p:spPr bwMode="auto">
          <a:xfrm>
            <a:off x="5029200" y="1676400"/>
            <a:ext cx="3783858" cy="488967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4087</TotalTime>
  <Words>1471</Words>
  <Application>Microsoft Office PowerPoint</Application>
  <PresentationFormat>On-screen Show (4:3)</PresentationFormat>
  <Paragraphs>269</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Phi Theta Kappa</vt:lpstr>
      <vt:lpstr>Overview</vt:lpstr>
      <vt:lpstr>Phi Theta Kappa’s History</vt:lpstr>
      <vt:lpstr>Alpha Delta Alpha (A∆A )</vt:lpstr>
      <vt:lpstr> Why become a member?</vt:lpstr>
      <vt:lpstr>Hallmarks</vt:lpstr>
      <vt:lpstr>Scholarship Hallmark</vt:lpstr>
      <vt:lpstr>Leadership Hallmark</vt:lpstr>
      <vt:lpstr>Service Hallmark</vt:lpstr>
      <vt:lpstr>Fellowship Hallmark</vt:lpstr>
      <vt:lpstr>Officers and Events</vt:lpstr>
      <vt:lpstr>President</vt:lpstr>
      <vt:lpstr>Vice-President of Leadership</vt:lpstr>
      <vt:lpstr>Vice-President of Scholarship</vt:lpstr>
      <vt:lpstr>Vice-President of Service</vt:lpstr>
      <vt:lpstr>Vice-President of Fellowship</vt:lpstr>
      <vt:lpstr>Vice-President of Technology</vt:lpstr>
      <vt:lpstr>Historian</vt:lpstr>
      <vt:lpstr>Vice-President of Public Relations</vt:lpstr>
      <vt:lpstr>Executive Hallmark Assistants (EHA)</vt:lpstr>
      <vt:lpstr>Calendar of Events</vt:lpstr>
      <vt:lpstr>Feed My Starving Children</vt:lpstr>
      <vt:lpstr>Adopt-a-Highway Clean-Up and Campus Clean-Up</vt:lpstr>
      <vt:lpstr>Induction</vt:lpstr>
      <vt:lpstr>Additional Spring Events</vt:lpstr>
      <vt:lpstr>Blood Drive</vt:lpstr>
      <vt:lpstr>Star-Levels</vt:lpstr>
      <vt:lpstr>Trivia and Vice-President of Public Relations Election </vt:lpstr>
      <vt:lpstr>Thanks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Theta Kappa</dc:title>
  <dc:creator>Family Computer</dc:creator>
  <cp:lastModifiedBy>Administrator</cp:lastModifiedBy>
  <cp:revision>413</cp:revision>
  <dcterms:created xsi:type="dcterms:W3CDTF">2006-08-16T00:00:00Z</dcterms:created>
  <dcterms:modified xsi:type="dcterms:W3CDTF">2012-01-25T19:50:03Z</dcterms:modified>
</cp:coreProperties>
</file>